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404" r:id="rId6"/>
    <p:sldId id="426" r:id="rId7"/>
    <p:sldId id="262" r:id="rId8"/>
    <p:sldId id="264" r:id="rId9"/>
    <p:sldId id="263" r:id="rId10"/>
    <p:sldId id="257" r:id="rId11"/>
    <p:sldId id="258" r:id="rId12"/>
    <p:sldId id="261" r:id="rId13"/>
    <p:sldId id="265" r:id="rId14"/>
    <p:sldId id="425" r:id="rId15"/>
    <p:sldId id="266" r:id="rId16"/>
    <p:sldId id="26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F24197-751D-75F0-8246-2DBCA8842718}" v="36" dt="2024-01-17T10:51:26.299"/>
    <p1510:client id="{6D4827FC-6C6B-48B2-9A59-EAEBD62C049F}" v="16" dt="2024-01-17T10:25:31.509"/>
    <p1510:client id="{B19FC9E0-A1C5-40FA-8583-80F4A5AC1743}" v="1" dt="2024-01-17T11:02:20.0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HABI, Lillie (IMPERIAL COLLEGE HEALTHCARE NHS TRUST)" userId="7107c081-7347-47e2-a2c6-0c8aaa9b090d" providerId="ADAL" clId="{6D4827FC-6C6B-48B2-9A59-EAEBD62C049F}"/>
    <pc:docChg chg="delSld modSld">
      <pc:chgData name="SHAHABI, Lillie (IMPERIAL COLLEGE HEALTHCARE NHS TRUST)" userId="7107c081-7347-47e2-a2c6-0c8aaa9b090d" providerId="ADAL" clId="{6D4827FC-6C6B-48B2-9A59-EAEBD62C049F}" dt="2024-01-17T10:24:53.877" v="7"/>
      <pc:docMkLst>
        <pc:docMk/>
      </pc:docMkLst>
      <pc:sldChg chg="del">
        <pc:chgData name="SHAHABI, Lillie (IMPERIAL COLLEGE HEALTHCARE NHS TRUST)" userId="7107c081-7347-47e2-a2c6-0c8aaa9b090d" providerId="ADAL" clId="{6D4827FC-6C6B-48B2-9A59-EAEBD62C049F}" dt="2024-01-16T14:10:37.014" v="0" actId="47"/>
        <pc:sldMkLst>
          <pc:docMk/>
          <pc:sldMk cId="1191708535" sldId="256"/>
        </pc:sldMkLst>
      </pc:sldChg>
      <pc:sldChg chg="addSp modSp mod modAnim">
        <pc:chgData name="SHAHABI, Lillie (IMPERIAL COLLEGE HEALTHCARE NHS TRUST)" userId="7107c081-7347-47e2-a2c6-0c8aaa9b090d" providerId="ADAL" clId="{6D4827FC-6C6B-48B2-9A59-EAEBD62C049F}" dt="2024-01-17T10:24:53.877" v="7"/>
        <pc:sldMkLst>
          <pc:docMk/>
          <pc:sldMk cId="2333119512" sldId="404"/>
        </pc:sldMkLst>
        <pc:picChg chg="add mod">
          <ac:chgData name="SHAHABI, Lillie (IMPERIAL COLLEGE HEALTHCARE NHS TRUST)" userId="7107c081-7347-47e2-a2c6-0c8aaa9b090d" providerId="ADAL" clId="{6D4827FC-6C6B-48B2-9A59-EAEBD62C049F}" dt="2024-01-16T14:22:08.981" v="4" actId="34135"/>
          <ac:picMkLst>
            <pc:docMk/>
            <pc:sldMk cId="2333119512" sldId="404"/>
            <ac:picMk id="4" creationId="{612E28A0-E886-B479-41B3-1013C6FA47EB}"/>
          </ac:picMkLst>
        </pc:picChg>
      </pc:sldChg>
    </pc:docChg>
  </pc:docChgLst>
  <pc:docChgLst>
    <pc:chgData name="Pakzad-Shahabi, Lillie" userId="a50013c7-05c6-4054-8c42-c4168f38a1c2" providerId="ADAL" clId="{B19FC9E0-A1C5-40FA-8583-80F4A5AC1743}"/>
    <pc:docChg chg="addSld delSld modSld">
      <pc:chgData name="Pakzad-Shahabi, Lillie" userId="a50013c7-05c6-4054-8c42-c4168f38a1c2" providerId="ADAL" clId="{B19FC9E0-A1C5-40FA-8583-80F4A5AC1743}" dt="2024-01-17T11:02:20.061" v="1"/>
      <pc:docMkLst>
        <pc:docMk/>
      </pc:docMkLst>
      <pc:sldChg chg="add">
        <pc:chgData name="Pakzad-Shahabi, Lillie" userId="a50013c7-05c6-4054-8c42-c4168f38a1c2" providerId="ADAL" clId="{B19FC9E0-A1C5-40FA-8583-80F4A5AC1743}" dt="2024-01-17T11:02:20.061" v="1"/>
        <pc:sldMkLst>
          <pc:docMk/>
          <pc:sldMk cId="2858612660" sldId="257"/>
        </pc:sldMkLst>
      </pc:sldChg>
      <pc:sldChg chg="add">
        <pc:chgData name="Pakzad-Shahabi, Lillie" userId="a50013c7-05c6-4054-8c42-c4168f38a1c2" providerId="ADAL" clId="{B19FC9E0-A1C5-40FA-8583-80F4A5AC1743}" dt="2024-01-17T11:02:20.061" v="1"/>
        <pc:sldMkLst>
          <pc:docMk/>
          <pc:sldMk cId="1142989286" sldId="258"/>
        </pc:sldMkLst>
      </pc:sldChg>
      <pc:sldChg chg="add">
        <pc:chgData name="Pakzad-Shahabi, Lillie" userId="a50013c7-05c6-4054-8c42-c4168f38a1c2" providerId="ADAL" clId="{B19FC9E0-A1C5-40FA-8583-80F4A5AC1743}" dt="2024-01-17T11:02:20.061" v="1"/>
        <pc:sldMkLst>
          <pc:docMk/>
          <pc:sldMk cId="1206253201" sldId="260"/>
        </pc:sldMkLst>
      </pc:sldChg>
      <pc:sldChg chg="add">
        <pc:chgData name="Pakzad-Shahabi, Lillie" userId="a50013c7-05c6-4054-8c42-c4168f38a1c2" providerId="ADAL" clId="{B19FC9E0-A1C5-40FA-8583-80F4A5AC1743}" dt="2024-01-17T11:02:20.061" v="1"/>
        <pc:sldMkLst>
          <pc:docMk/>
          <pc:sldMk cId="1032980354" sldId="261"/>
        </pc:sldMkLst>
      </pc:sldChg>
      <pc:sldChg chg="add">
        <pc:chgData name="Pakzad-Shahabi, Lillie" userId="a50013c7-05c6-4054-8c42-c4168f38a1c2" providerId="ADAL" clId="{B19FC9E0-A1C5-40FA-8583-80F4A5AC1743}" dt="2024-01-17T11:02:20.061" v="1"/>
        <pc:sldMkLst>
          <pc:docMk/>
          <pc:sldMk cId="1128683312" sldId="262"/>
        </pc:sldMkLst>
      </pc:sldChg>
      <pc:sldChg chg="add">
        <pc:chgData name="Pakzad-Shahabi, Lillie" userId="a50013c7-05c6-4054-8c42-c4168f38a1c2" providerId="ADAL" clId="{B19FC9E0-A1C5-40FA-8583-80F4A5AC1743}" dt="2024-01-17T11:02:20.061" v="1"/>
        <pc:sldMkLst>
          <pc:docMk/>
          <pc:sldMk cId="2896256902" sldId="263"/>
        </pc:sldMkLst>
      </pc:sldChg>
      <pc:sldChg chg="add">
        <pc:chgData name="Pakzad-Shahabi, Lillie" userId="a50013c7-05c6-4054-8c42-c4168f38a1c2" providerId="ADAL" clId="{B19FC9E0-A1C5-40FA-8583-80F4A5AC1743}" dt="2024-01-17T11:02:20.061" v="1"/>
        <pc:sldMkLst>
          <pc:docMk/>
          <pc:sldMk cId="368412067" sldId="264"/>
        </pc:sldMkLst>
      </pc:sldChg>
      <pc:sldChg chg="add">
        <pc:chgData name="Pakzad-Shahabi, Lillie" userId="a50013c7-05c6-4054-8c42-c4168f38a1c2" providerId="ADAL" clId="{B19FC9E0-A1C5-40FA-8583-80F4A5AC1743}" dt="2024-01-17T11:02:20.061" v="1"/>
        <pc:sldMkLst>
          <pc:docMk/>
          <pc:sldMk cId="2605630929" sldId="265"/>
        </pc:sldMkLst>
      </pc:sldChg>
      <pc:sldChg chg="add">
        <pc:chgData name="Pakzad-Shahabi, Lillie" userId="a50013c7-05c6-4054-8c42-c4168f38a1c2" providerId="ADAL" clId="{B19FC9E0-A1C5-40FA-8583-80F4A5AC1743}" dt="2024-01-17T11:02:20.061" v="1"/>
        <pc:sldMkLst>
          <pc:docMk/>
          <pc:sldMk cId="2184300517" sldId="266"/>
        </pc:sldMkLst>
      </pc:sldChg>
      <pc:sldChg chg="add">
        <pc:chgData name="Pakzad-Shahabi, Lillie" userId="a50013c7-05c6-4054-8c42-c4168f38a1c2" providerId="ADAL" clId="{B19FC9E0-A1C5-40FA-8583-80F4A5AC1743}" dt="2024-01-17T11:02:20.061" v="1"/>
        <pc:sldMkLst>
          <pc:docMk/>
          <pc:sldMk cId="2627687860" sldId="425"/>
        </pc:sldMkLst>
      </pc:sldChg>
      <pc:sldChg chg="add">
        <pc:chgData name="Pakzad-Shahabi, Lillie" userId="a50013c7-05c6-4054-8c42-c4168f38a1c2" providerId="ADAL" clId="{B19FC9E0-A1C5-40FA-8583-80F4A5AC1743}" dt="2024-01-17T11:02:20.061" v="1"/>
        <pc:sldMkLst>
          <pc:docMk/>
          <pc:sldMk cId="3551151828" sldId="426"/>
        </pc:sldMkLst>
      </pc:sldChg>
      <pc:sldChg chg="del">
        <pc:chgData name="Pakzad-Shahabi, Lillie" userId="a50013c7-05c6-4054-8c42-c4168f38a1c2" providerId="ADAL" clId="{B19FC9E0-A1C5-40FA-8583-80F4A5AC1743}" dt="2024-01-17T11:01:33.104" v="0" actId="47"/>
        <pc:sldMkLst>
          <pc:docMk/>
          <pc:sldMk cId="3270957331" sldId="427"/>
        </pc:sldMkLst>
      </pc:sldChg>
      <pc:sldChg chg="del">
        <pc:chgData name="Pakzad-Shahabi, Lillie" userId="a50013c7-05c6-4054-8c42-c4168f38a1c2" providerId="ADAL" clId="{B19FC9E0-A1C5-40FA-8583-80F4A5AC1743}" dt="2024-01-17T11:01:33.104" v="0" actId="47"/>
        <pc:sldMkLst>
          <pc:docMk/>
          <pc:sldMk cId="3095146802" sldId="428"/>
        </pc:sldMkLst>
      </pc:sldChg>
      <pc:sldChg chg="del">
        <pc:chgData name="Pakzad-Shahabi, Lillie" userId="a50013c7-05c6-4054-8c42-c4168f38a1c2" providerId="ADAL" clId="{B19FC9E0-A1C5-40FA-8583-80F4A5AC1743}" dt="2024-01-17T11:01:33.104" v="0" actId="47"/>
        <pc:sldMkLst>
          <pc:docMk/>
          <pc:sldMk cId="2131125652" sldId="429"/>
        </pc:sldMkLst>
      </pc:sldChg>
      <pc:sldChg chg="del">
        <pc:chgData name="Pakzad-Shahabi, Lillie" userId="a50013c7-05c6-4054-8c42-c4168f38a1c2" providerId="ADAL" clId="{B19FC9E0-A1C5-40FA-8583-80F4A5AC1743}" dt="2024-01-17T11:01:33.104" v="0" actId="47"/>
        <pc:sldMkLst>
          <pc:docMk/>
          <pc:sldMk cId="938004506" sldId="430"/>
        </pc:sldMkLst>
      </pc:sldChg>
      <pc:sldChg chg="del">
        <pc:chgData name="Pakzad-Shahabi, Lillie" userId="a50013c7-05c6-4054-8c42-c4168f38a1c2" providerId="ADAL" clId="{B19FC9E0-A1C5-40FA-8583-80F4A5AC1743}" dt="2024-01-17T11:01:33.104" v="0" actId="47"/>
        <pc:sldMkLst>
          <pc:docMk/>
          <pc:sldMk cId="447861430" sldId="431"/>
        </pc:sldMkLst>
      </pc:sldChg>
      <pc:sldChg chg="del">
        <pc:chgData name="Pakzad-Shahabi, Lillie" userId="a50013c7-05c6-4054-8c42-c4168f38a1c2" providerId="ADAL" clId="{B19FC9E0-A1C5-40FA-8583-80F4A5AC1743}" dt="2024-01-17T11:01:33.104" v="0" actId="47"/>
        <pc:sldMkLst>
          <pc:docMk/>
          <pc:sldMk cId="2926912598" sldId="432"/>
        </pc:sldMkLst>
      </pc:sldChg>
      <pc:sldChg chg="del">
        <pc:chgData name="Pakzad-Shahabi, Lillie" userId="a50013c7-05c6-4054-8c42-c4168f38a1c2" providerId="ADAL" clId="{B19FC9E0-A1C5-40FA-8583-80F4A5AC1743}" dt="2024-01-17T11:01:33.104" v="0" actId="47"/>
        <pc:sldMkLst>
          <pc:docMk/>
          <pc:sldMk cId="1024027098" sldId="433"/>
        </pc:sldMkLst>
      </pc:sldChg>
      <pc:sldChg chg="del">
        <pc:chgData name="Pakzad-Shahabi, Lillie" userId="a50013c7-05c6-4054-8c42-c4168f38a1c2" providerId="ADAL" clId="{B19FC9E0-A1C5-40FA-8583-80F4A5AC1743}" dt="2024-01-17T11:01:33.104" v="0" actId="47"/>
        <pc:sldMkLst>
          <pc:docMk/>
          <pc:sldMk cId="2999926717" sldId="434"/>
        </pc:sldMkLst>
      </pc:sldChg>
      <pc:sldChg chg="del">
        <pc:chgData name="Pakzad-Shahabi, Lillie" userId="a50013c7-05c6-4054-8c42-c4168f38a1c2" providerId="ADAL" clId="{B19FC9E0-A1C5-40FA-8583-80F4A5AC1743}" dt="2024-01-17T11:01:33.104" v="0" actId="47"/>
        <pc:sldMkLst>
          <pc:docMk/>
          <pc:sldMk cId="1334275625" sldId="435"/>
        </pc:sldMkLst>
      </pc:sldChg>
      <pc:sldChg chg="del">
        <pc:chgData name="Pakzad-Shahabi, Lillie" userId="a50013c7-05c6-4054-8c42-c4168f38a1c2" providerId="ADAL" clId="{B19FC9E0-A1C5-40FA-8583-80F4A5AC1743}" dt="2024-01-17T11:01:33.104" v="0" actId="47"/>
        <pc:sldMkLst>
          <pc:docMk/>
          <pc:sldMk cId="3221985000" sldId="436"/>
        </pc:sldMkLst>
      </pc:sldChg>
      <pc:sldChg chg="del">
        <pc:chgData name="Pakzad-Shahabi, Lillie" userId="a50013c7-05c6-4054-8c42-c4168f38a1c2" providerId="ADAL" clId="{B19FC9E0-A1C5-40FA-8583-80F4A5AC1743}" dt="2024-01-17T11:01:33.104" v="0" actId="47"/>
        <pc:sldMkLst>
          <pc:docMk/>
          <pc:sldMk cId="2668519724" sldId="437"/>
        </pc:sldMkLst>
      </pc:sldChg>
      <pc:sldMasterChg chg="delSldLayout">
        <pc:chgData name="Pakzad-Shahabi, Lillie" userId="a50013c7-05c6-4054-8c42-c4168f38a1c2" providerId="ADAL" clId="{B19FC9E0-A1C5-40FA-8583-80F4A5AC1743}" dt="2024-01-17T11:01:33.104" v="0" actId="47"/>
        <pc:sldMasterMkLst>
          <pc:docMk/>
          <pc:sldMasterMk cId="1864470847" sldId="2147483648"/>
        </pc:sldMasterMkLst>
        <pc:sldLayoutChg chg="del">
          <pc:chgData name="Pakzad-Shahabi, Lillie" userId="a50013c7-05c6-4054-8c42-c4168f38a1c2" providerId="ADAL" clId="{B19FC9E0-A1C5-40FA-8583-80F4A5AC1743}" dt="2024-01-17T11:01:33.104" v="0" actId="47"/>
          <pc:sldLayoutMkLst>
            <pc:docMk/>
            <pc:sldMasterMk cId="1864470847" sldId="2147483648"/>
            <pc:sldLayoutMk cId="2835287719" sldId="2147483660"/>
          </pc:sldLayoutMkLst>
        </pc:sldLayoutChg>
      </pc:sldMasterChg>
    </pc:docChg>
  </pc:docChgLst>
  <pc:docChgLst>
    <pc:chgData name="Pakzad-Shahabi, Lillie" userId="S::lpakzads@ic.ac.uk::a50013c7-05c6-4054-8c42-c4168f38a1c2" providerId="AD" clId="Web-{0CF24197-751D-75F0-8246-2DBCA8842718}"/>
    <pc:docChg chg="addSld delSld modSld">
      <pc:chgData name="Pakzad-Shahabi, Lillie" userId="S::lpakzads@ic.ac.uk::a50013c7-05c6-4054-8c42-c4168f38a1c2" providerId="AD" clId="Web-{0CF24197-751D-75F0-8246-2DBCA8842718}" dt="2024-01-17T10:51:26.299" v="35" actId="20577"/>
      <pc:docMkLst>
        <pc:docMk/>
      </pc:docMkLst>
      <pc:sldChg chg="del">
        <pc:chgData name="Pakzad-Shahabi, Lillie" userId="S::lpakzads@ic.ac.uk::a50013c7-05c6-4054-8c42-c4168f38a1c2" providerId="AD" clId="Web-{0CF24197-751D-75F0-8246-2DBCA8842718}" dt="2024-01-17T10:50:32.953" v="21"/>
        <pc:sldMkLst>
          <pc:docMk/>
          <pc:sldMk cId="2858612660" sldId="257"/>
        </pc:sldMkLst>
      </pc:sldChg>
      <pc:sldChg chg="del">
        <pc:chgData name="Pakzad-Shahabi, Lillie" userId="S::lpakzads@ic.ac.uk::a50013c7-05c6-4054-8c42-c4168f38a1c2" providerId="AD" clId="Web-{0CF24197-751D-75F0-8246-2DBCA8842718}" dt="2024-01-17T10:50:32.953" v="20"/>
        <pc:sldMkLst>
          <pc:docMk/>
          <pc:sldMk cId="1142989286" sldId="258"/>
        </pc:sldMkLst>
      </pc:sldChg>
      <pc:sldChg chg="del">
        <pc:chgData name="Pakzad-Shahabi, Lillie" userId="S::lpakzads@ic.ac.uk::a50013c7-05c6-4054-8c42-c4168f38a1c2" providerId="AD" clId="Web-{0CF24197-751D-75F0-8246-2DBCA8842718}" dt="2024-01-17T10:50:32.938" v="15"/>
        <pc:sldMkLst>
          <pc:docMk/>
          <pc:sldMk cId="1206253201" sldId="260"/>
        </pc:sldMkLst>
      </pc:sldChg>
      <pc:sldChg chg="del">
        <pc:chgData name="Pakzad-Shahabi, Lillie" userId="S::lpakzads@ic.ac.uk::a50013c7-05c6-4054-8c42-c4168f38a1c2" providerId="AD" clId="Web-{0CF24197-751D-75F0-8246-2DBCA8842718}" dt="2024-01-17T10:50:32.938" v="19"/>
        <pc:sldMkLst>
          <pc:docMk/>
          <pc:sldMk cId="1032980354" sldId="261"/>
        </pc:sldMkLst>
      </pc:sldChg>
      <pc:sldChg chg="del">
        <pc:chgData name="Pakzad-Shahabi, Lillie" userId="S::lpakzads@ic.ac.uk::a50013c7-05c6-4054-8c42-c4168f38a1c2" providerId="AD" clId="Web-{0CF24197-751D-75F0-8246-2DBCA8842718}" dt="2024-01-17T10:50:32.953" v="24"/>
        <pc:sldMkLst>
          <pc:docMk/>
          <pc:sldMk cId="1128683312" sldId="262"/>
        </pc:sldMkLst>
      </pc:sldChg>
      <pc:sldChg chg="del">
        <pc:chgData name="Pakzad-Shahabi, Lillie" userId="S::lpakzads@ic.ac.uk::a50013c7-05c6-4054-8c42-c4168f38a1c2" providerId="AD" clId="Web-{0CF24197-751D-75F0-8246-2DBCA8842718}" dt="2024-01-17T10:50:32.953" v="22"/>
        <pc:sldMkLst>
          <pc:docMk/>
          <pc:sldMk cId="2896256902" sldId="263"/>
        </pc:sldMkLst>
      </pc:sldChg>
      <pc:sldChg chg="del">
        <pc:chgData name="Pakzad-Shahabi, Lillie" userId="S::lpakzads@ic.ac.uk::a50013c7-05c6-4054-8c42-c4168f38a1c2" providerId="AD" clId="Web-{0CF24197-751D-75F0-8246-2DBCA8842718}" dt="2024-01-17T10:50:32.953" v="23"/>
        <pc:sldMkLst>
          <pc:docMk/>
          <pc:sldMk cId="368412067" sldId="264"/>
        </pc:sldMkLst>
      </pc:sldChg>
      <pc:sldChg chg="del">
        <pc:chgData name="Pakzad-Shahabi, Lillie" userId="S::lpakzads@ic.ac.uk::a50013c7-05c6-4054-8c42-c4168f38a1c2" providerId="AD" clId="Web-{0CF24197-751D-75F0-8246-2DBCA8842718}" dt="2024-01-17T10:50:32.938" v="18"/>
        <pc:sldMkLst>
          <pc:docMk/>
          <pc:sldMk cId="2605630929" sldId="265"/>
        </pc:sldMkLst>
      </pc:sldChg>
      <pc:sldChg chg="del">
        <pc:chgData name="Pakzad-Shahabi, Lillie" userId="S::lpakzads@ic.ac.uk::a50013c7-05c6-4054-8c42-c4168f38a1c2" providerId="AD" clId="Web-{0CF24197-751D-75F0-8246-2DBCA8842718}" dt="2024-01-17T10:50:32.938" v="16"/>
        <pc:sldMkLst>
          <pc:docMk/>
          <pc:sldMk cId="2184300517" sldId="266"/>
        </pc:sldMkLst>
      </pc:sldChg>
      <pc:sldChg chg="modSp modMedia">
        <pc:chgData name="Pakzad-Shahabi, Lillie" userId="S::lpakzads@ic.ac.uk::a50013c7-05c6-4054-8c42-c4168f38a1c2" providerId="AD" clId="Web-{0CF24197-751D-75F0-8246-2DBCA8842718}" dt="2024-01-17T10:47:31.370" v="3"/>
        <pc:sldMkLst>
          <pc:docMk/>
          <pc:sldMk cId="2333119512" sldId="404"/>
        </pc:sldMkLst>
        <pc:picChg chg="mod">
          <ac:chgData name="Pakzad-Shahabi, Lillie" userId="S::lpakzads@ic.ac.uk::a50013c7-05c6-4054-8c42-c4168f38a1c2" providerId="AD" clId="Web-{0CF24197-751D-75F0-8246-2DBCA8842718}" dt="2024-01-17T10:47:31.370" v="3"/>
          <ac:picMkLst>
            <pc:docMk/>
            <pc:sldMk cId="2333119512" sldId="404"/>
            <ac:picMk id="4" creationId="{612E28A0-E886-B479-41B3-1013C6FA47EB}"/>
          </ac:picMkLst>
        </pc:picChg>
      </pc:sldChg>
      <pc:sldChg chg="del">
        <pc:chgData name="Pakzad-Shahabi, Lillie" userId="S::lpakzads@ic.ac.uk::a50013c7-05c6-4054-8c42-c4168f38a1c2" providerId="AD" clId="Web-{0CF24197-751D-75F0-8246-2DBCA8842718}" dt="2024-01-17T10:50:32.938" v="17"/>
        <pc:sldMkLst>
          <pc:docMk/>
          <pc:sldMk cId="2627687860" sldId="425"/>
        </pc:sldMkLst>
      </pc:sldChg>
      <pc:sldChg chg="del">
        <pc:chgData name="Pakzad-Shahabi, Lillie" userId="S::lpakzads@ic.ac.uk::a50013c7-05c6-4054-8c42-c4168f38a1c2" providerId="AD" clId="Web-{0CF24197-751D-75F0-8246-2DBCA8842718}" dt="2024-01-17T10:50:32.953" v="25"/>
        <pc:sldMkLst>
          <pc:docMk/>
          <pc:sldMk cId="3551151828" sldId="426"/>
        </pc:sldMkLst>
      </pc:sldChg>
      <pc:sldChg chg="add">
        <pc:chgData name="Pakzad-Shahabi, Lillie" userId="S::lpakzads@ic.ac.uk::a50013c7-05c6-4054-8c42-c4168f38a1c2" providerId="AD" clId="Web-{0CF24197-751D-75F0-8246-2DBCA8842718}" dt="2024-01-17T10:50:15.187" v="4"/>
        <pc:sldMkLst>
          <pc:docMk/>
          <pc:sldMk cId="3270957331" sldId="427"/>
        </pc:sldMkLst>
      </pc:sldChg>
      <pc:sldChg chg="add">
        <pc:chgData name="Pakzad-Shahabi, Lillie" userId="S::lpakzads@ic.ac.uk::a50013c7-05c6-4054-8c42-c4168f38a1c2" providerId="AD" clId="Web-{0CF24197-751D-75F0-8246-2DBCA8842718}" dt="2024-01-17T10:50:15.344" v="5"/>
        <pc:sldMkLst>
          <pc:docMk/>
          <pc:sldMk cId="3095146802" sldId="428"/>
        </pc:sldMkLst>
      </pc:sldChg>
      <pc:sldChg chg="add">
        <pc:chgData name="Pakzad-Shahabi, Lillie" userId="S::lpakzads@ic.ac.uk::a50013c7-05c6-4054-8c42-c4168f38a1c2" providerId="AD" clId="Web-{0CF24197-751D-75F0-8246-2DBCA8842718}" dt="2024-01-17T10:50:15.469" v="6"/>
        <pc:sldMkLst>
          <pc:docMk/>
          <pc:sldMk cId="2131125652" sldId="429"/>
        </pc:sldMkLst>
      </pc:sldChg>
      <pc:sldChg chg="add">
        <pc:chgData name="Pakzad-Shahabi, Lillie" userId="S::lpakzads@ic.ac.uk::a50013c7-05c6-4054-8c42-c4168f38a1c2" providerId="AD" clId="Web-{0CF24197-751D-75F0-8246-2DBCA8842718}" dt="2024-01-17T10:50:15.640" v="7"/>
        <pc:sldMkLst>
          <pc:docMk/>
          <pc:sldMk cId="938004506" sldId="430"/>
        </pc:sldMkLst>
      </pc:sldChg>
      <pc:sldChg chg="add">
        <pc:chgData name="Pakzad-Shahabi, Lillie" userId="S::lpakzads@ic.ac.uk::a50013c7-05c6-4054-8c42-c4168f38a1c2" providerId="AD" clId="Web-{0CF24197-751D-75F0-8246-2DBCA8842718}" dt="2024-01-17T10:50:15.765" v="8"/>
        <pc:sldMkLst>
          <pc:docMk/>
          <pc:sldMk cId="447861430" sldId="431"/>
        </pc:sldMkLst>
      </pc:sldChg>
      <pc:sldChg chg="modSp add">
        <pc:chgData name="Pakzad-Shahabi, Lillie" userId="S::lpakzads@ic.ac.uk::a50013c7-05c6-4054-8c42-c4168f38a1c2" providerId="AD" clId="Web-{0CF24197-751D-75F0-8246-2DBCA8842718}" dt="2024-01-17T10:51:17.455" v="32" actId="20577"/>
        <pc:sldMkLst>
          <pc:docMk/>
          <pc:sldMk cId="2926912598" sldId="432"/>
        </pc:sldMkLst>
        <pc:spChg chg="mod">
          <ac:chgData name="Pakzad-Shahabi, Lillie" userId="S::lpakzads@ic.ac.uk::a50013c7-05c6-4054-8c42-c4168f38a1c2" providerId="AD" clId="Web-{0CF24197-751D-75F0-8246-2DBCA8842718}" dt="2024-01-17T10:51:17.455" v="32" actId="20577"/>
          <ac:spMkLst>
            <pc:docMk/>
            <pc:sldMk cId="2926912598" sldId="432"/>
            <ac:spMk id="2" creationId="{00000000-0000-0000-0000-000000000000}"/>
          </ac:spMkLst>
        </pc:spChg>
        <pc:spChg chg="mod">
          <ac:chgData name="Pakzad-Shahabi, Lillie" userId="S::lpakzads@ic.ac.uk::a50013c7-05c6-4054-8c42-c4168f38a1c2" providerId="AD" clId="Web-{0CF24197-751D-75F0-8246-2DBCA8842718}" dt="2024-01-17T10:51:06.330" v="29" actId="20577"/>
          <ac:spMkLst>
            <pc:docMk/>
            <pc:sldMk cId="2926912598" sldId="432"/>
            <ac:spMk id="3" creationId="{00000000-0000-0000-0000-000000000000}"/>
          </ac:spMkLst>
        </pc:spChg>
      </pc:sldChg>
      <pc:sldChg chg="modSp add">
        <pc:chgData name="Pakzad-Shahabi, Lillie" userId="S::lpakzads@ic.ac.uk::a50013c7-05c6-4054-8c42-c4168f38a1c2" providerId="AD" clId="Web-{0CF24197-751D-75F0-8246-2DBCA8842718}" dt="2024-01-17T10:51:26.299" v="35" actId="20577"/>
        <pc:sldMkLst>
          <pc:docMk/>
          <pc:sldMk cId="1024027098" sldId="433"/>
        </pc:sldMkLst>
        <pc:spChg chg="mod">
          <ac:chgData name="Pakzad-Shahabi, Lillie" userId="S::lpakzads@ic.ac.uk::a50013c7-05c6-4054-8c42-c4168f38a1c2" providerId="AD" clId="Web-{0CF24197-751D-75F0-8246-2DBCA8842718}" dt="2024-01-17T10:51:23.721" v="34" actId="20577"/>
          <ac:spMkLst>
            <pc:docMk/>
            <pc:sldMk cId="1024027098" sldId="433"/>
            <ac:spMk id="2" creationId="{EF722394-3ACE-CBE7-1299-8415CAEB183A}"/>
          </ac:spMkLst>
        </pc:spChg>
        <pc:spChg chg="mod">
          <ac:chgData name="Pakzad-Shahabi, Lillie" userId="S::lpakzads@ic.ac.uk::a50013c7-05c6-4054-8c42-c4168f38a1c2" providerId="AD" clId="Web-{0CF24197-751D-75F0-8246-2DBCA8842718}" dt="2024-01-17T10:51:26.299" v="35" actId="20577"/>
          <ac:spMkLst>
            <pc:docMk/>
            <pc:sldMk cId="1024027098" sldId="433"/>
            <ac:spMk id="3" creationId="{A797AEFD-E097-8DE1-D3FF-D82BA6C39C23}"/>
          </ac:spMkLst>
        </pc:spChg>
      </pc:sldChg>
      <pc:sldChg chg="add">
        <pc:chgData name="Pakzad-Shahabi, Lillie" userId="S::lpakzads@ic.ac.uk::a50013c7-05c6-4054-8c42-c4168f38a1c2" providerId="AD" clId="Web-{0CF24197-751D-75F0-8246-2DBCA8842718}" dt="2024-01-17T10:50:16.219" v="11"/>
        <pc:sldMkLst>
          <pc:docMk/>
          <pc:sldMk cId="2999926717" sldId="434"/>
        </pc:sldMkLst>
      </pc:sldChg>
      <pc:sldChg chg="add">
        <pc:chgData name="Pakzad-Shahabi, Lillie" userId="S::lpakzads@ic.ac.uk::a50013c7-05c6-4054-8c42-c4168f38a1c2" providerId="AD" clId="Web-{0CF24197-751D-75F0-8246-2DBCA8842718}" dt="2024-01-17T10:50:16.453" v="12"/>
        <pc:sldMkLst>
          <pc:docMk/>
          <pc:sldMk cId="1334275625" sldId="435"/>
        </pc:sldMkLst>
      </pc:sldChg>
      <pc:sldChg chg="add">
        <pc:chgData name="Pakzad-Shahabi, Lillie" userId="S::lpakzads@ic.ac.uk::a50013c7-05c6-4054-8c42-c4168f38a1c2" providerId="AD" clId="Web-{0CF24197-751D-75F0-8246-2DBCA8842718}" dt="2024-01-17T10:50:16.594" v="13"/>
        <pc:sldMkLst>
          <pc:docMk/>
          <pc:sldMk cId="3221985000" sldId="436"/>
        </pc:sldMkLst>
      </pc:sldChg>
      <pc:sldChg chg="add">
        <pc:chgData name="Pakzad-Shahabi, Lillie" userId="S::lpakzads@ic.ac.uk::a50013c7-05c6-4054-8c42-c4168f38a1c2" providerId="AD" clId="Web-{0CF24197-751D-75F0-8246-2DBCA8842718}" dt="2024-01-17T10:50:16.828" v="14"/>
        <pc:sldMkLst>
          <pc:docMk/>
          <pc:sldMk cId="2668519724" sldId="43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DC9C-D491-582C-0A30-925315E09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066DD4-2B43-F92F-CD84-F43B238633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B4603-4782-F622-4D10-33972CA31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0EF82-7802-4890-BA50-D47AB0BAAC8B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0AE47-ED72-56AF-EFB8-66F50384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5288C-B447-4756-4A88-0E97EEC5B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AE-5DDE-46D0-B90E-0DA18E069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425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0A02B-D78C-0C89-D70F-BA6D65856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77A28F-8659-181D-7B0A-D24862F383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B19A8-B772-6DC3-B1F5-A86DFC38C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0EF82-7802-4890-BA50-D47AB0BAAC8B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C8E37-2586-FA43-3A52-0613D8B3F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80499-5F64-58EC-2C72-E9941C5A4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AE-5DDE-46D0-B90E-0DA18E069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722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6DB898-8094-E450-474A-90F05C4005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558783-4F69-2AB0-8FE6-C53B8471A3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C6C14-64D4-F5A1-028E-8126D4E49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0EF82-7802-4890-BA50-D47AB0BAAC8B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FE6EF-5EA9-D509-9634-EB843768C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C335B-5065-A459-0CD5-6E9FF1B0D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AE-5DDE-46D0-B90E-0DA18E069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539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221C-08A2-4E0F-B27B-5846B24D286F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BA2E2-6B77-4EFC-8D10-323E774A8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177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221C-08A2-4E0F-B27B-5846B24D286F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BA2E2-6B77-4EFC-8D10-323E774A8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140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221C-08A2-4E0F-B27B-5846B24D286F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BA2E2-6B77-4EFC-8D10-323E774A8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4006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221C-08A2-4E0F-B27B-5846B24D286F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BA2E2-6B77-4EFC-8D10-323E774A8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960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221C-08A2-4E0F-B27B-5846B24D286F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BA2E2-6B77-4EFC-8D10-323E774A8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958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221C-08A2-4E0F-B27B-5846B24D286F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BA2E2-6B77-4EFC-8D10-323E774A8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0609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221C-08A2-4E0F-B27B-5846B24D286F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BA2E2-6B77-4EFC-8D10-323E774A8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440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221C-08A2-4E0F-B27B-5846B24D286F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BA2E2-6B77-4EFC-8D10-323E774A8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362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379BA-E564-B22D-17E4-92C778FCC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E6B3A-0067-FA79-FE43-18E8856C0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B5713-5BBC-A7B7-CFBB-2029A4FBF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0EF82-7802-4890-BA50-D47AB0BAAC8B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20776-DDD3-CC45-198F-60B318709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15D87-BC93-2E1B-B327-5B32E2637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AE-5DDE-46D0-B90E-0DA18E069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3397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221C-08A2-4E0F-B27B-5846B24D286F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BA2E2-6B77-4EFC-8D10-323E774A8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52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221C-08A2-4E0F-B27B-5846B24D286F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BA2E2-6B77-4EFC-8D10-323E774A8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938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221C-08A2-4E0F-B27B-5846B24D286F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BA2E2-6B77-4EFC-8D10-323E774A8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9900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221C-08A2-4E0F-B27B-5846B24D286F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BA2E2-6B77-4EFC-8D10-323E774A8723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80794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221C-08A2-4E0F-B27B-5846B24D286F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BA2E2-6B77-4EFC-8D10-323E774A8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934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221C-08A2-4E0F-B27B-5846B24D286F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BA2E2-6B77-4EFC-8D10-323E774A8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5957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221C-08A2-4E0F-B27B-5846B24D286F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BA2E2-6B77-4EFC-8D10-323E774A8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5289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221C-08A2-4E0F-B27B-5846B24D286F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BA2E2-6B77-4EFC-8D10-323E774A8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5600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1221C-08A2-4E0F-B27B-5846B24D286F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BA2E2-6B77-4EFC-8D10-323E774A8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5011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377D5-13F0-4F42-B308-2CF8F4BABC21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D9201-6BFB-4DF8-984F-C4BF2D04E8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772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71545-4FD3-7F03-3CC6-E2B44B834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15694-4BB9-5890-7908-6BFBECBC6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1C6C5-50F7-3C60-FE2D-4F13BCAE7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0EF82-7802-4890-BA50-D47AB0BAAC8B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5A8D5-55F2-BF47-2E81-A30A6545B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999E6-210F-50F3-7174-A98BEC601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AE-5DDE-46D0-B90E-0DA18E069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735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38513-4871-10B1-4D92-26C95D523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BF28B-D38E-DCAC-89A0-8C5AA0F2DF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186FB2-6EC3-8C5B-0162-AC1BA396E7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634A3-CC0D-D3BF-E660-1164AADE6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0EF82-7802-4890-BA50-D47AB0BAAC8B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4B57F0-97CD-3415-45A6-6E9232262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CF13EF-7F21-D5AA-8134-868DC8B17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AE-5DDE-46D0-B90E-0DA18E069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744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45679-019A-0EFD-4119-178FF7C90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35B0A2-2617-A019-B721-E9A02795F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A8C2D5-DDFA-4FCE-653A-6C51C83C9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2F3B0C-AA97-E46F-D662-C901A73E9F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F2CEBD-9987-AEFA-610E-7718863EE0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ED2F29-6AFE-B370-362D-ECE864DCB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0EF82-7802-4890-BA50-D47AB0BAAC8B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DA384B-0420-A120-17B6-8F835AF16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1E0E40-49BD-BCEC-F4B5-78FE986D6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AE-5DDE-46D0-B90E-0DA18E069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992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5DB54-320D-D6B1-1D03-D781974B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EFAE0A-F5A8-6206-5C2E-BC3E5D768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0EF82-7802-4890-BA50-D47AB0BAAC8B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36F4E4-4636-ED24-EF15-77FD525BC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80BEC-1C03-22EC-27CA-9ED559825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AE-5DDE-46D0-B90E-0DA18E069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953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3C451B-691A-342B-01E2-B34FC0AD9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0EF82-7802-4890-BA50-D47AB0BAAC8B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A36C0A-B3A8-6977-B98D-738944240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F663B-DAC3-6A29-B66B-36E65342E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AE-5DDE-46D0-B90E-0DA18E069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390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F6547-E6CA-F649-B553-3323ADCD4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6F943-7D37-9DF2-43DC-A4FD869AC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E9E58E-F978-ED73-96EE-CA8D48034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99AE07-6DA8-88A9-066E-2DB006A9B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0EF82-7802-4890-BA50-D47AB0BAAC8B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88E237-58BA-13ED-02E7-6F24D3A1D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D9B51-DF02-F4B7-1295-C5593571C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AE-5DDE-46D0-B90E-0DA18E069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122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9C324-17D4-B422-9A60-C04E7312B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021C1A-C06E-8734-AE43-3E2595B237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F717E6-9165-012F-CCD6-E77CDC307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561DD8-6542-5D53-7D61-84B1E6AA4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0EF82-7802-4890-BA50-D47AB0BAAC8B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99CD51-5E10-361D-12AD-8B50DD0A7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7BE3A-DE6C-EB95-D5E0-9F655A88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AE-5DDE-46D0-B90E-0DA18E069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091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F6877B-585C-47EE-FAB4-88E073B9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D68FB-9EC0-20C0-AA60-3C6E2BAE8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E100A-4D25-7A68-0BFB-81E0C30D4F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0EF82-7802-4890-BA50-D47AB0BAAC8B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50B04-CEFD-CED3-9798-B18B1FD0E9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CB42D-BB55-1F8F-FA61-A16156DE6A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184AE-5DDE-46D0-B90E-0DA18E069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470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F21221C-08A2-4E0F-B27B-5846B24D286F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4BBA2E2-6B77-4EFC-8D10-323E774A87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132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mputer Generated Lights">
            <a:extLst>
              <a:ext uri="{FF2B5EF4-FFF2-40B4-BE49-F238E27FC236}">
                <a16:creationId xmlns:a16="http://schemas.microsoft.com/office/drawing/2014/main" id="{04E5BC91-6E2C-EB14-070F-D36A2F7716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60" r="-2" b="17199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55D4E-3E5A-5B1E-6BF2-081CB2E7C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 Practicalities of using </a:t>
            </a:r>
            <a:r>
              <a:rPr lang="en-US" b="1" err="1">
                <a:solidFill>
                  <a:srgbClr val="FFFFFF"/>
                </a:solidFill>
              </a:rPr>
              <a:t>Optune</a:t>
            </a:r>
            <a:r>
              <a:rPr lang="en-US" b="1">
                <a:solidFill>
                  <a:srgbClr val="FFFFFF"/>
                </a:solidFill>
              </a:rPr>
              <a:t> </a:t>
            </a:r>
            <a:endParaRPr lang="en-US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8DEBA7-F15D-98BC-C2F3-18F2B4903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b="1" err="1">
                <a:solidFill>
                  <a:srgbClr val="FFFFFF"/>
                </a:solidFill>
              </a:rPr>
              <a:t>Ms</a:t>
            </a:r>
            <a:r>
              <a:rPr lang="en-US" b="1">
                <a:solidFill>
                  <a:srgbClr val="FFFFFF"/>
                </a:solidFill>
              </a:rPr>
              <a:t> Shivani Soni</a:t>
            </a:r>
            <a:endParaRPr lang="en-US" b="1"/>
          </a:p>
        </p:txBody>
      </p:sp>
      <p:pic>
        <p:nvPicPr>
          <p:cNvPr id="4" name="OptuneDaymorning recording">
            <a:hlinkClick r:id="" action="ppaction://media"/>
            <a:extLst>
              <a:ext uri="{FF2B5EF4-FFF2-40B4-BE49-F238E27FC236}">
                <a16:creationId xmlns:a16="http://schemas.microsoft.com/office/drawing/2014/main" id="{612E28A0-E886-B479-41B3-1013C6FA47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317" y="59140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1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Optune Support Group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/>
              <a:t>We run the </a:t>
            </a:r>
            <a:r>
              <a:rPr lang="en-GB" err="1"/>
              <a:t>Uk’s</a:t>
            </a:r>
            <a:r>
              <a:rPr lang="en-GB"/>
              <a:t> only Optune Support Group- online via zoom </a:t>
            </a:r>
          </a:p>
          <a:p>
            <a:r>
              <a:rPr lang="en-GB"/>
              <a:t>Run by Dr Williams and myself and Lillie  </a:t>
            </a:r>
          </a:p>
          <a:p>
            <a:r>
              <a:rPr lang="en-GB"/>
              <a:t>Split into 2 sections:</a:t>
            </a:r>
          </a:p>
          <a:p>
            <a:pPr lvl="1"/>
            <a:r>
              <a:rPr lang="en-GB"/>
              <a:t>Closed Support Group for those using the device (1hr)</a:t>
            </a:r>
          </a:p>
          <a:p>
            <a:pPr lvl="1"/>
            <a:r>
              <a:rPr lang="en-GB"/>
              <a:t>Open section (new users/interested healthcare professionals to attend)</a:t>
            </a:r>
          </a:p>
          <a:p>
            <a:r>
              <a:rPr lang="en-GB"/>
              <a:t>Shared learning among patients/carers </a:t>
            </a:r>
          </a:p>
          <a:p>
            <a:r>
              <a:rPr lang="en-GB"/>
              <a:t>Shared practical tips </a:t>
            </a:r>
          </a:p>
          <a:p>
            <a:r>
              <a:rPr lang="en-GB"/>
              <a:t>Psychological support </a:t>
            </a:r>
          </a:p>
          <a:p>
            <a:r>
              <a:rPr lang="en-GB"/>
              <a:t>Discussion point: frequency of group </a:t>
            </a:r>
          </a:p>
        </p:txBody>
      </p:sp>
      <p:pic>
        <p:nvPicPr>
          <p:cNvPr id="4" name="Picture 3" descr="Team-Based Learning: 2016 JGME-ALiEM Hot Topics in Medical Educatio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898" y="4174863"/>
            <a:ext cx="4871421" cy="304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87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Just to recap:</a:t>
            </a:r>
          </a:p>
          <a:p>
            <a:r>
              <a:rPr lang="en-GB"/>
              <a:t>Practical issues</a:t>
            </a:r>
          </a:p>
          <a:p>
            <a:r>
              <a:rPr lang="en-GB"/>
              <a:t>Common barriers/implications for patients </a:t>
            </a:r>
          </a:p>
          <a:p>
            <a:r>
              <a:rPr lang="en-GB"/>
              <a:t>Some ways to address them</a:t>
            </a:r>
          </a:p>
          <a:p>
            <a:r>
              <a:rPr lang="en-GB"/>
              <a:t>Please use the OSG</a:t>
            </a:r>
          </a:p>
        </p:txBody>
      </p:sp>
    </p:spTree>
    <p:extLst>
      <p:ext uri="{BB962C8B-B14F-4D97-AF65-F5344CB8AC3E}">
        <p14:creationId xmlns:p14="http://schemas.microsoft.com/office/powerpoint/2010/main" val="2184300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5827D-862E-FA46-1EB6-228C20F28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3386"/>
            <a:ext cx="10515600" cy="1325563"/>
          </a:xfrm>
        </p:spPr>
        <p:txBody>
          <a:bodyPr/>
          <a:lstStyle/>
          <a:p>
            <a:pPr algn="ctr"/>
            <a:r>
              <a:rPr lang="en-GB" b="1"/>
              <a:t>Questions</a:t>
            </a:r>
          </a:p>
        </p:txBody>
      </p:sp>
      <p:pic>
        <p:nvPicPr>
          <p:cNvPr id="3" name="Picture 2" descr="Question Mark Free Stock Photo - Public Domain Picture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221" y="3392488"/>
            <a:ext cx="1839558" cy="183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53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Practicalities of </a:t>
            </a:r>
            <a:br>
              <a:rPr lang="en-GB"/>
            </a:br>
            <a:r>
              <a:rPr lang="en-GB"/>
              <a:t>of Optune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20A5EE-83FC-9F5A-6013-9889FA369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7950" y="44891"/>
            <a:ext cx="1419225" cy="409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D085E7-20A1-B898-9311-93F6846AD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7" y="56345"/>
            <a:ext cx="3276600" cy="409575"/>
          </a:xfrm>
          <a:prstGeom prst="rect">
            <a:avLst/>
          </a:prstGeom>
        </p:spPr>
      </p:pic>
      <p:pic>
        <p:nvPicPr>
          <p:cNvPr id="9" name="Picture 8" descr="A logo for a support group&#10;&#10;Description automatically generated">
            <a:extLst>
              <a:ext uri="{FF2B5EF4-FFF2-40B4-BE49-F238E27FC236}">
                <a16:creationId xmlns:a16="http://schemas.microsoft.com/office/drawing/2014/main" id="{77B02790-501B-2125-B0CD-D0A23D29C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53" y="5896152"/>
            <a:ext cx="1176070" cy="96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51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is OPTUNE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/>
              <a:t>Also known as Tumour treating fields, is a non-invasive technique for treating adults with a glioblastoma. </a:t>
            </a:r>
          </a:p>
          <a:p>
            <a:r>
              <a:rPr lang="en-GB"/>
              <a:t>It works by alternating electrical fields which pulse through the scalp </a:t>
            </a:r>
          </a:p>
          <a:p>
            <a:r>
              <a:rPr lang="en-GB"/>
              <a:t>It selectively targets tumour cells by disrupting cell division, and/or causes cell death </a:t>
            </a:r>
          </a:p>
          <a:p>
            <a:r>
              <a:rPr lang="en-GB"/>
              <a:t>Normal adult brain cells divide slower than tumour cells, so are thought not to be affected by TTF.</a:t>
            </a:r>
          </a:p>
          <a:p>
            <a:r>
              <a:rPr lang="en-GB"/>
              <a:t>The idea being to delay tumour regrowth </a:t>
            </a:r>
          </a:p>
          <a:p>
            <a:r>
              <a:rPr lang="en-GB"/>
              <a:t>combine this with standard cancer treatments </a:t>
            </a:r>
          </a:p>
        </p:txBody>
      </p:sp>
    </p:spTree>
    <p:extLst>
      <p:ext uri="{BB962C8B-B14F-4D97-AF65-F5344CB8AC3E}">
        <p14:creationId xmlns:p14="http://schemas.microsoft.com/office/powerpoint/2010/main" val="1128683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GB"/>
              <a:t>adhesive patches that hold insulated ceramic discs, called ‘transducer arrays’ onto the scalp</a:t>
            </a:r>
          </a:p>
          <a:p>
            <a:r>
              <a:rPr lang="en-GB"/>
              <a:t>Usually 4 arrays are used</a:t>
            </a:r>
          </a:p>
          <a:p>
            <a:r>
              <a:rPr lang="en-GB"/>
              <a:t>The arrays are attached by wires to a portable device that is carried</a:t>
            </a:r>
          </a:p>
          <a:p>
            <a:r>
              <a:rPr lang="en-GB" err="1"/>
              <a:t>Optune</a:t>
            </a:r>
            <a:r>
              <a:rPr lang="en-GB"/>
              <a:t> has to be worn continuously, and for at least 18 hours per day</a:t>
            </a:r>
          </a:p>
          <a:p>
            <a:r>
              <a:rPr lang="en-GB"/>
              <a:t>The arrays have to be changed a few times per week, to make sure a good contact is maintained with the skull.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3272"/>
            <a:ext cx="3695700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8634" y="-12083"/>
            <a:ext cx="2633366" cy="226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12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device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/>
              <a:t>Portable device carried throughout the day – weighs around 2kg </a:t>
            </a:r>
          </a:p>
          <a:p>
            <a:r>
              <a:rPr lang="en-GB"/>
              <a:t>Portable batteries and a charger for these are provided along with mains power supply- batteries last a few hours </a:t>
            </a:r>
          </a:p>
          <a:p>
            <a:r>
              <a:rPr lang="en-GB"/>
              <a:t>bag to carry device </a:t>
            </a:r>
          </a:p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5967" y="204395"/>
            <a:ext cx="2560034" cy="2639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5928" y="4250576"/>
            <a:ext cx="2773950" cy="2859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6122" y="3726605"/>
            <a:ext cx="3282202" cy="338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56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8591"/>
            <a:ext cx="3885023" cy="25347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722394-3ACE-CBE7-1299-8415CAEB1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              What are the problems?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7AEFD-E097-8DE1-D3FF-D82BA6C39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/>
          </a:p>
          <a:p>
            <a:r>
              <a:rPr lang="en-GB"/>
              <a:t>It is a hassle</a:t>
            </a:r>
          </a:p>
          <a:p>
            <a:r>
              <a:rPr lang="en-GB"/>
              <a:t>It is expensive</a:t>
            </a:r>
          </a:p>
          <a:p>
            <a:r>
              <a:rPr lang="en-GB"/>
              <a:t>Extra work for healthcare professionals </a:t>
            </a:r>
          </a:p>
          <a:p>
            <a:endParaRPr lang="en-GB"/>
          </a:p>
          <a:p>
            <a:r>
              <a:rPr lang="en-GB"/>
              <a:t>In reality it takes time To adjust to something new and find a</a:t>
            </a:r>
          </a:p>
          <a:p>
            <a:pPr marL="0" indent="0">
              <a:buNone/>
            </a:pPr>
            <a:r>
              <a:rPr lang="en-GB"/>
              <a:t>   Rhythm </a:t>
            </a:r>
          </a:p>
        </p:txBody>
      </p:sp>
      <p:pic>
        <p:nvPicPr>
          <p:cNvPr id="4" name="Picture 3" descr="Clipart - Money wad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009" y="4020817"/>
            <a:ext cx="2923991" cy="292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12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 main implications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75" y="2367093"/>
            <a:ext cx="10364452" cy="399067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sz="2900"/>
              <a:t>While Optune has a survival advantage it is not without its day to day challenges:</a:t>
            </a:r>
          </a:p>
          <a:p>
            <a:pPr marL="0" indent="0">
              <a:buNone/>
            </a:pPr>
            <a:endParaRPr lang="en-GB"/>
          </a:p>
          <a:p>
            <a:pPr lvl="2" algn="ctr"/>
            <a:r>
              <a:rPr lang="en-GB" sz="2600"/>
              <a:t>Needing someone to help change the electrodes </a:t>
            </a:r>
          </a:p>
          <a:p>
            <a:pPr lvl="2" algn="ctr"/>
            <a:r>
              <a:rPr lang="en-GB" sz="2600"/>
              <a:t>Preparing the skin regularly i.e. shaving ones head </a:t>
            </a:r>
          </a:p>
          <a:p>
            <a:pPr lvl="2" algn="ctr"/>
            <a:r>
              <a:rPr lang="en-GB" sz="2200"/>
              <a:t>Cultural religious implications </a:t>
            </a:r>
          </a:p>
          <a:p>
            <a:pPr lvl="2" algn="ctr"/>
            <a:r>
              <a:rPr lang="en-GB" sz="2200"/>
              <a:t>Body image </a:t>
            </a:r>
          </a:p>
          <a:p>
            <a:pPr lvl="2" algn="ctr"/>
            <a:r>
              <a:rPr lang="en-GB" sz="2200"/>
              <a:t>Frequency </a:t>
            </a:r>
          </a:p>
          <a:p>
            <a:pPr lvl="2" algn="ctr"/>
            <a:r>
              <a:rPr lang="en-GB" sz="2600"/>
              <a:t>Skin Irritation</a:t>
            </a:r>
          </a:p>
          <a:p>
            <a:pPr lvl="2" algn="ctr"/>
            <a:r>
              <a:rPr lang="en-GB" sz="2600"/>
              <a:t>Weight of carrying the pack </a:t>
            </a:r>
          </a:p>
          <a:p>
            <a:pPr lvl="2" algn="ctr"/>
            <a:r>
              <a:rPr lang="en-GB" sz="2600"/>
              <a:t>Impact on ADLs e.g. dressing </a:t>
            </a:r>
            <a:r>
              <a:rPr lang="en-GB" sz="2600" err="1"/>
              <a:t>etc</a:t>
            </a:r>
            <a:endParaRPr lang="en-GB" sz="2600"/>
          </a:p>
          <a:p>
            <a:pPr lvl="2" algn="ctr"/>
            <a:r>
              <a:rPr lang="en-GB" sz="2600"/>
              <a:t>Stigma </a:t>
            </a:r>
          </a:p>
          <a:p>
            <a:pPr lvl="2" algn="ctr"/>
            <a:r>
              <a:rPr lang="en-GB" sz="2200"/>
              <a:t>Talking to children </a:t>
            </a:r>
          </a:p>
        </p:txBody>
      </p:sp>
      <p:pic>
        <p:nvPicPr>
          <p:cNvPr id="4" name="Picture 3" descr="A Close Shave (1937) - Farmer Al Falfa Theatrical Cartoon Serie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787" y="0"/>
            <a:ext cx="2759213" cy="2065468"/>
          </a:xfrm>
          <a:prstGeom prst="rect">
            <a:avLst/>
          </a:prstGeom>
        </p:spPr>
      </p:pic>
      <p:pic>
        <p:nvPicPr>
          <p:cNvPr id="5" name="Picture 4" descr="May 2018 ~ Parenting Time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4000"/>
            <a:ext cx="2364466" cy="22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89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Tips and tricks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75" y="2367093"/>
            <a:ext cx="10364452" cy="3861585"/>
          </a:xfrm>
        </p:spPr>
        <p:txBody>
          <a:bodyPr>
            <a:normAutofit/>
          </a:bodyPr>
          <a:lstStyle/>
          <a:p>
            <a:r>
              <a:rPr lang="en-GB"/>
              <a:t>Experiment with shaving techniques</a:t>
            </a:r>
          </a:p>
          <a:p>
            <a:pPr lvl="1"/>
            <a:r>
              <a:rPr lang="en-GB"/>
              <a:t>Wet/dry</a:t>
            </a:r>
          </a:p>
          <a:p>
            <a:r>
              <a:rPr lang="en-GB"/>
              <a:t>Cooling gel e.g. Aloe Vera </a:t>
            </a:r>
          </a:p>
          <a:p>
            <a:r>
              <a:rPr lang="en-GB"/>
              <a:t>Pet cooling Mats for the summer </a:t>
            </a:r>
          </a:p>
          <a:p>
            <a:r>
              <a:rPr lang="en-GB"/>
              <a:t>Headgear e.g. beanie hats keeps electrodes in place and disguises the device  </a:t>
            </a:r>
          </a:p>
          <a:p>
            <a:r>
              <a:rPr lang="en-GB"/>
              <a:t>Waterproofing when it rains </a:t>
            </a:r>
          </a:p>
          <a:p>
            <a:r>
              <a:rPr lang="en-GB"/>
              <a:t>Customising back packs:</a:t>
            </a:r>
          </a:p>
          <a:p>
            <a:pPr lvl="1"/>
            <a:r>
              <a:rPr lang="en-GB"/>
              <a:t>Tool belt to carry device at hip level </a:t>
            </a:r>
          </a:p>
          <a:p>
            <a:pPr lvl="1"/>
            <a:endParaRPr lang="en-GB"/>
          </a:p>
          <a:p>
            <a:pPr lvl="1"/>
            <a:endParaRPr lang="en-GB"/>
          </a:p>
        </p:txBody>
      </p:sp>
      <p:pic>
        <p:nvPicPr>
          <p:cNvPr id="4" name="Picture 3" descr="15 Must Have Dog Gadgets If You Care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704" y="4819590"/>
            <a:ext cx="2058296" cy="2038409"/>
          </a:xfrm>
          <a:prstGeom prst="rect">
            <a:avLst/>
          </a:prstGeom>
        </p:spPr>
      </p:pic>
      <p:pic>
        <p:nvPicPr>
          <p:cNvPr id="5" name="Picture 4" descr="Top 4 des meilleures astuces cheveux pour les filles bouclée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704" y="0"/>
            <a:ext cx="2058296" cy="1916424"/>
          </a:xfrm>
          <a:prstGeom prst="rect">
            <a:avLst/>
          </a:prstGeom>
        </p:spPr>
      </p:pic>
      <p:pic>
        <p:nvPicPr>
          <p:cNvPr id="6" name="Picture 5" descr="Cartoon Character Little People · Free vector graphic on Pixaba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704" y="2469447"/>
            <a:ext cx="2059200" cy="179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80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Support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/>
              <a:t>Support from </a:t>
            </a:r>
            <a:r>
              <a:rPr lang="en-GB" err="1"/>
              <a:t>Novocure</a:t>
            </a:r>
            <a:r>
              <a:rPr lang="en-GB"/>
              <a:t> via the device support specialist </a:t>
            </a:r>
          </a:p>
          <a:p>
            <a:r>
              <a:rPr lang="en-GB" err="1"/>
              <a:t>Optune</a:t>
            </a:r>
            <a:r>
              <a:rPr lang="en-GB"/>
              <a:t> Support Group - RUN BY myself, MW, and LPS </a:t>
            </a:r>
          </a:p>
          <a:p>
            <a:r>
              <a:rPr lang="en-GB" err="1"/>
              <a:t>Optune</a:t>
            </a:r>
            <a:r>
              <a:rPr lang="en-GB"/>
              <a:t> </a:t>
            </a:r>
            <a:r>
              <a:rPr lang="en-GB" err="1"/>
              <a:t>Whatsapp</a:t>
            </a:r>
            <a:r>
              <a:rPr lang="en-GB"/>
              <a:t> group/emailing list for patient and carers supported by LPS 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6309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18A841F7F5514AADE7D113CD6CC001" ma:contentTypeVersion="14" ma:contentTypeDescription="Create a new document." ma:contentTypeScope="" ma:versionID="907f593ecec62780471904ceeef1916c">
  <xsd:schema xmlns:xsd="http://www.w3.org/2001/XMLSchema" xmlns:xs="http://www.w3.org/2001/XMLSchema" xmlns:p="http://schemas.microsoft.com/office/2006/metadata/properties" xmlns:ns2="1fc724e4-b8af-4792-9b6e-53121b00ecc8" xmlns:ns3="7cbda69d-dda6-424c-8b02-52a4124660ca" targetNamespace="http://schemas.microsoft.com/office/2006/metadata/properties" ma:root="true" ma:fieldsID="a08fbd5851e91b4190d192eb9f677054" ns2:_="" ns3:_="">
    <xsd:import namespace="1fc724e4-b8af-4792-9b6e-53121b00ecc8"/>
    <xsd:import namespace="7cbda69d-dda6-424c-8b02-52a4124660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c724e4-b8af-4792-9b6e-53121b00ec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bda69d-dda6-424c-8b02-52a4124660c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cbda69d-dda6-424c-8b02-52a4124660ca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96B2B292-BB42-4E5A-A9CD-3F86307C03BD}"/>
</file>

<file path=customXml/itemProps2.xml><?xml version="1.0" encoding="utf-8"?>
<ds:datastoreItem xmlns:ds="http://schemas.openxmlformats.org/officeDocument/2006/customXml" ds:itemID="{62440A35-AE38-4CE9-8170-7D6DA75247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81BBD68-A459-4069-B87E-FB8EAB56DAED}">
  <ds:schemaRefs>
    <ds:schemaRef ds:uri="http://schemas.microsoft.com/office/2006/metadata/properties"/>
    <ds:schemaRef ds:uri="http://www.w3.org/XML/1998/namespace"/>
    <ds:schemaRef ds:uri="http://purl.org/dc/terms/"/>
    <ds:schemaRef ds:uri="http://schemas.microsoft.com/office/2006/documentManagement/types"/>
    <ds:schemaRef ds:uri="1fc724e4-b8af-4792-9b6e-53121b00ecc8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7cbda69d-dda6-424c-8b02-52a4124660ca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482</Words>
  <Application>Microsoft Office PowerPoint</Application>
  <PresentationFormat>Widescreen</PresentationFormat>
  <Paragraphs>71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Tw Cen MT</vt:lpstr>
      <vt:lpstr>Office Theme</vt:lpstr>
      <vt:lpstr>Droplet</vt:lpstr>
      <vt:lpstr> Practicalities of using Optune </vt:lpstr>
      <vt:lpstr>Practicalities of  of Optune</vt:lpstr>
      <vt:lpstr>What is OPTUNE </vt:lpstr>
      <vt:lpstr>How does it work?</vt:lpstr>
      <vt:lpstr>The device </vt:lpstr>
      <vt:lpstr>              What are the problems?</vt:lpstr>
      <vt:lpstr> main implications</vt:lpstr>
      <vt:lpstr>Tips and tricks</vt:lpstr>
      <vt:lpstr>Support </vt:lpstr>
      <vt:lpstr>Optune Support Group</vt:lpstr>
      <vt:lpstr>Summary 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Pakzad-Shahabi, Lillie</dc:creator>
  <cp:lastModifiedBy>Pakzad-Shahabi, Lillie</cp:lastModifiedBy>
  <cp:revision>12</cp:revision>
  <dcterms:created xsi:type="dcterms:W3CDTF">2024-01-16T14:09:20Z</dcterms:created>
  <dcterms:modified xsi:type="dcterms:W3CDTF">2024-01-17T11:02:31Z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0x0101003D18A841F7F5514AADE7D113CD6CC001</vt:lpwstr>
  </property>
  <property fmtid="{D5CDD505-2E9C-101B-9397-08002B2CF9AE}" pid="3" name="Order">
    <vt:lpwstr>487100.000000000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