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6" r:id="rId6"/>
  </p:sldMasterIdLst>
  <p:notesMasterIdLst>
    <p:notesMasterId r:id="rId29"/>
  </p:notesMasterIdLst>
  <p:sldIdLst>
    <p:sldId id="415" r:id="rId7"/>
    <p:sldId id="2147473641" r:id="rId8"/>
    <p:sldId id="357" r:id="rId9"/>
    <p:sldId id="358" r:id="rId10"/>
    <p:sldId id="359" r:id="rId11"/>
    <p:sldId id="370" r:id="rId12"/>
    <p:sldId id="362" r:id="rId13"/>
    <p:sldId id="374" r:id="rId14"/>
    <p:sldId id="2147473642" r:id="rId15"/>
    <p:sldId id="356" r:id="rId16"/>
    <p:sldId id="2147473643" r:id="rId17"/>
    <p:sldId id="2147473644" r:id="rId18"/>
    <p:sldId id="371" r:id="rId19"/>
    <p:sldId id="2147473645" r:id="rId20"/>
    <p:sldId id="2147473646" r:id="rId21"/>
    <p:sldId id="2147473647" r:id="rId22"/>
    <p:sldId id="372" r:id="rId23"/>
    <p:sldId id="2147473648" r:id="rId24"/>
    <p:sldId id="361" r:id="rId25"/>
    <p:sldId id="2147473649" r:id="rId26"/>
    <p:sldId id="416" r:id="rId27"/>
    <p:sldId id="41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E0B915-5D0A-43BF-ABE7-552294EBB35B}" v="10" dt="2024-01-16T14:34:29.624"/>
    <p1510:client id="{688466F7-2EA8-4B03-B6E0-5AAE280CB694}" v="11" dt="2024-01-17T10:58:01.956"/>
    <p1510:client id="{BD371E93-E70E-44E2-4EBE-47B6B364EBC6}" v="61" dt="2024-01-17T10:54:28.8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kzad-Shahabi, Lillie" userId="a50013c7-05c6-4054-8c42-c4168f38a1c2" providerId="ADAL" clId="{688466F7-2EA8-4B03-B6E0-5AAE280CB694}"/>
    <pc:docChg chg="custSel addSld delSld modSld">
      <pc:chgData name="Pakzad-Shahabi, Lillie" userId="a50013c7-05c6-4054-8c42-c4168f38a1c2" providerId="ADAL" clId="{688466F7-2EA8-4B03-B6E0-5AAE280CB694}" dt="2024-01-17T10:56:32.681" v="5"/>
      <pc:docMkLst>
        <pc:docMk/>
      </pc:docMkLst>
      <pc:sldChg chg="add del">
        <pc:chgData name="Pakzad-Shahabi, Lillie" userId="a50013c7-05c6-4054-8c42-c4168f38a1c2" providerId="ADAL" clId="{688466F7-2EA8-4B03-B6E0-5AAE280CB694}" dt="2024-01-17T10:56:32.681" v="5"/>
        <pc:sldMkLst>
          <pc:docMk/>
          <pc:sldMk cId="429193454" sldId="356"/>
        </pc:sldMkLst>
      </pc:sldChg>
      <pc:sldChg chg="add del">
        <pc:chgData name="Pakzad-Shahabi, Lillie" userId="a50013c7-05c6-4054-8c42-c4168f38a1c2" providerId="ADAL" clId="{688466F7-2EA8-4B03-B6E0-5AAE280CB694}" dt="2024-01-17T10:56:32.681" v="5"/>
        <pc:sldMkLst>
          <pc:docMk/>
          <pc:sldMk cId="1916156711" sldId="357"/>
        </pc:sldMkLst>
      </pc:sldChg>
      <pc:sldChg chg="add del">
        <pc:chgData name="Pakzad-Shahabi, Lillie" userId="a50013c7-05c6-4054-8c42-c4168f38a1c2" providerId="ADAL" clId="{688466F7-2EA8-4B03-B6E0-5AAE280CB694}" dt="2024-01-17T10:56:32.681" v="5"/>
        <pc:sldMkLst>
          <pc:docMk/>
          <pc:sldMk cId="72040359" sldId="358"/>
        </pc:sldMkLst>
      </pc:sldChg>
      <pc:sldChg chg="add del">
        <pc:chgData name="Pakzad-Shahabi, Lillie" userId="a50013c7-05c6-4054-8c42-c4168f38a1c2" providerId="ADAL" clId="{688466F7-2EA8-4B03-B6E0-5AAE280CB694}" dt="2024-01-17T10:56:32.681" v="5"/>
        <pc:sldMkLst>
          <pc:docMk/>
          <pc:sldMk cId="2837659671" sldId="359"/>
        </pc:sldMkLst>
      </pc:sldChg>
      <pc:sldChg chg="add del">
        <pc:chgData name="Pakzad-Shahabi, Lillie" userId="a50013c7-05c6-4054-8c42-c4168f38a1c2" providerId="ADAL" clId="{688466F7-2EA8-4B03-B6E0-5AAE280CB694}" dt="2024-01-17T10:56:32.681" v="5"/>
        <pc:sldMkLst>
          <pc:docMk/>
          <pc:sldMk cId="906018327" sldId="361"/>
        </pc:sldMkLst>
      </pc:sldChg>
      <pc:sldChg chg="add del">
        <pc:chgData name="Pakzad-Shahabi, Lillie" userId="a50013c7-05c6-4054-8c42-c4168f38a1c2" providerId="ADAL" clId="{688466F7-2EA8-4B03-B6E0-5AAE280CB694}" dt="2024-01-17T10:56:32.681" v="5"/>
        <pc:sldMkLst>
          <pc:docMk/>
          <pc:sldMk cId="3120845940" sldId="362"/>
        </pc:sldMkLst>
      </pc:sldChg>
      <pc:sldChg chg="add del">
        <pc:chgData name="Pakzad-Shahabi, Lillie" userId="a50013c7-05c6-4054-8c42-c4168f38a1c2" providerId="ADAL" clId="{688466F7-2EA8-4B03-B6E0-5AAE280CB694}" dt="2024-01-17T10:56:32.681" v="5"/>
        <pc:sldMkLst>
          <pc:docMk/>
          <pc:sldMk cId="1285050845" sldId="370"/>
        </pc:sldMkLst>
      </pc:sldChg>
      <pc:sldChg chg="add del">
        <pc:chgData name="Pakzad-Shahabi, Lillie" userId="a50013c7-05c6-4054-8c42-c4168f38a1c2" providerId="ADAL" clId="{688466F7-2EA8-4B03-B6E0-5AAE280CB694}" dt="2024-01-17T10:56:32.681" v="5"/>
        <pc:sldMkLst>
          <pc:docMk/>
          <pc:sldMk cId="664992088" sldId="371"/>
        </pc:sldMkLst>
      </pc:sldChg>
      <pc:sldChg chg="add del">
        <pc:chgData name="Pakzad-Shahabi, Lillie" userId="a50013c7-05c6-4054-8c42-c4168f38a1c2" providerId="ADAL" clId="{688466F7-2EA8-4B03-B6E0-5AAE280CB694}" dt="2024-01-17T10:56:32.681" v="5"/>
        <pc:sldMkLst>
          <pc:docMk/>
          <pc:sldMk cId="28676837" sldId="372"/>
        </pc:sldMkLst>
      </pc:sldChg>
      <pc:sldChg chg="add del">
        <pc:chgData name="Pakzad-Shahabi, Lillie" userId="a50013c7-05c6-4054-8c42-c4168f38a1c2" providerId="ADAL" clId="{688466F7-2EA8-4B03-B6E0-5AAE280CB694}" dt="2024-01-17T10:56:32.681" v="5"/>
        <pc:sldMkLst>
          <pc:docMk/>
          <pc:sldMk cId="3051349686" sldId="374"/>
        </pc:sldMkLst>
      </pc:sldChg>
      <pc:sldChg chg="add del">
        <pc:chgData name="Pakzad-Shahabi, Lillie" userId="a50013c7-05c6-4054-8c42-c4168f38a1c2" providerId="ADAL" clId="{688466F7-2EA8-4B03-B6E0-5AAE280CB694}" dt="2024-01-17T10:56:32.681" v="5"/>
        <pc:sldMkLst>
          <pc:docMk/>
          <pc:sldMk cId="84060068" sldId="416"/>
        </pc:sldMkLst>
      </pc:sldChg>
      <pc:sldChg chg="add del">
        <pc:chgData name="Pakzad-Shahabi, Lillie" userId="a50013c7-05c6-4054-8c42-c4168f38a1c2" providerId="ADAL" clId="{688466F7-2EA8-4B03-B6E0-5AAE280CB694}" dt="2024-01-17T10:56:32.681" v="5"/>
        <pc:sldMkLst>
          <pc:docMk/>
          <pc:sldMk cId="1942937296" sldId="418"/>
        </pc:sldMkLst>
      </pc:sldChg>
      <pc:sldChg chg="add del">
        <pc:chgData name="Pakzad-Shahabi, Lillie" userId="a50013c7-05c6-4054-8c42-c4168f38a1c2" providerId="ADAL" clId="{688466F7-2EA8-4B03-B6E0-5AAE280CB694}" dt="2024-01-17T10:56:32.681" v="5"/>
        <pc:sldMkLst>
          <pc:docMk/>
          <pc:sldMk cId="1603679588" sldId="2147473641"/>
        </pc:sldMkLst>
      </pc:sldChg>
      <pc:sldChg chg="add del">
        <pc:chgData name="Pakzad-Shahabi, Lillie" userId="a50013c7-05c6-4054-8c42-c4168f38a1c2" providerId="ADAL" clId="{688466F7-2EA8-4B03-B6E0-5AAE280CB694}" dt="2024-01-17T10:56:32.681" v="5"/>
        <pc:sldMkLst>
          <pc:docMk/>
          <pc:sldMk cId="2189795315" sldId="2147473642"/>
        </pc:sldMkLst>
      </pc:sldChg>
      <pc:sldChg chg="add del">
        <pc:chgData name="Pakzad-Shahabi, Lillie" userId="a50013c7-05c6-4054-8c42-c4168f38a1c2" providerId="ADAL" clId="{688466F7-2EA8-4B03-B6E0-5AAE280CB694}" dt="2024-01-17T10:56:32.681" v="5"/>
        <pc:sldMkLst>
          <pc:docMk/>
          <pc:sldMk cId="3463658201" sldId="2147473643"/>
        </pc:sldMkLst>
      </pc:sldChg>
      <pc:sldChg chg="add del">
        <pc:chgData name="Pakzad-Shahabi, Lillie" userId="a50013c7-05c6-4054-8c42-c4168f38a1c2" providerId="ADAL" clId="{688466F7-2EA8-4B03-B6E0-5AAE280CB694}" dt="2024-01-17T10:56:32.681" v="5"/>
        <pc:sldMkLst>
          <pc:docMk/>
          <pc:sldMk cId="3657984513" sldId="2147473644"/>
        </pc:sldMkLst>
      </pc:sldChg>
      <pc:sldChg chg="add del">
        <pc:chgData name="Pakzad-Shahabi, Lillie" userId="a50013c7-05c6-4054-8c42-c4168f38a1c2" providerId="ADAL" clId="{688466F7-2EA8-4B03-B6E0-5AAE280CB694}" dt="2024-01-17T10:56:32.681" v="5"/>
        <pc:sldMkLst>
          <pc:docMk/>
          <pc:sldMk cId="1424429176" sldId="2147473645"/>
        </pc:sldMkLst>
      </pc:sldChg>
      <pc:sldChg chg="add del">
        <pc:chgData name="Pakzad-Shahabi, Lillie" userId="a50013c7-05c6-4054-8c42-c4168f38a1c2" providerId="ADAL" clId="{688466F7-2EA8-4B03-B6E0-5AAE280CB694}" dt="2024-01-17T10:56:32.681" v="5"/>
        <pc:sldMkLst>
          <pc:docMk/>
          <pc:sldMk cId="1748540674" sldId="2147473646"/>
        </pc:sldMkLst>
      </pc:sldChg>
      <pc:sldChg chg="add del">
        <pc:chgData name="Pakzad-Shahabi, Lillie" userId="a50013c7-05c6-4054-8c42-c4168f38a1c2" providerId="ADAL" clId="{688466F7-2EA8-4B03-B6E0-5AAE280CB694}" dt="2024-01-17T10:56:32.681" v="5"/>
        <pc:sldMkLst>
          <pc:docMk/>
          <pc:sldMk cId="1680583517" sldId="2147473647"/>
        </pc:sldMkLst>
      </pc:sldChg>
      <pc:sldChg chg="add del">
        <pc:chgData name="Pakzad-Shahabi, Lillie" userId="a50013c7-05c6-4054-8c42-c4168f38a1c2" providerId="ADAL" clId="{688466F7-2EA8-4B03-B6E0-5AAE280CB694}" dt="2024-01-17T10:56:32.681" v="5"/>
        <pc:sldMkLst>
          <pc:docMk/>
          <pc:sldMk cId="1772797453" sldId="2147473648"/>
        </pc:sldMkLst>
      </pc:sldChg>
      <pc:sldChg chg="add del">
        <pc:chgData name="Pakzad-Shahabi, Lillie" userId="a50013c7-05c6-4054-8c42-c4168f38a1c2" providerId="ADAL" clId="{688466F7-2EA8-4B03-B6E0-5AAE280CB694}" dt="2024-01-17T10:56:32.681" v="5"/>
        <pc:sldMkLst>
          <pc:docMk/>
          <pc:sldMk cId="1944165821" sldId="2147473649"/>
        </pc:sldMkLst>
      </pc:sldChg>
      <pc:sldChg chg="del">
        <pc:chgData name="Pakzad-Shahabi, Lillie" userId="a50013c7-05c6-4054-8c42-c4168f38a1c2" providerId="ADAL" clId="{688466F7-2EA8-4B03-B6E0-5AAE280CB694}" dt="2024-01-17T10:56:24.201" v="4" actId="47"/>
        <pc:sldMkLst>
          <pc:docMk/>
          <pc:sldMk cId="1876913272" sldId="2147473650"/>
        </pc:sldMkLst>
      </pc:sldChg>
      <pc:sldChg chg="del">
        <pc:chgData name="Pakzad-Shahabi, Lillie" userId="a50013c7-05c6-4054-8c42-c4168f38a1c2" providerId="ADAL" clId="{688466F7-2EA8-4B03-B6E0-5AAE280CB694}" dt="2024-01-17T10:56:24.201" v="4" actId="47"/>
        <pc:sldMkLst>
          <pc:docMk/>
          <pc:sldMk cId="3048787977" sldId="2147473651"/>
        </pc:sldMkLst>
      </pc:sldChg>
      <pc:sldChg chg="del">
        <pc:chgData name="Pakzad-Shahabi, Lillie" userId="a50013c7-05c6-4054-8c42-c4168f38a1c2" providerId="ADAL" clId="{688466F7-2EA8-4B03-B6E0-5AAE280CB694}" dt="2024-01-17T10:56:24.201" v="4" actId="47"/>
        <pc:sldMkLst>
          <pc:docMk/>
          <pc:sldMk cId="2911632634" sldId="2147473652"/>
        </pc:sldMkLst>
      </pc:sldChg>
      <pc:sldChg chg="del">
        <pc:chgData name="Pakzad-Shahabi, Lillie" userId="a50013c7-05c6-4054-8c42-c4168f38a1c2" providerId="ADAL" clId="{688466F7-2EA8-4B03-B6E0-5AAE280CB694}" dt="2024-01-17T10:56:24.201" v="4" actId="47"/>
        <pc:sldMkLst>
          <pc:docMk/>
          <pc:sldMk cId="66427946" sldId="2147473653"/>
        </pc:sldMkLst>
      </pc:sldChg>
      <pc:sldChg chg="del">
        <pc:chgData name="Pakzad-Shahabi, Lillie" userId="a50013c7-05c6-4054-8c42-c4168f38a1c2" providerId="ADAL" clId="{688466F7-2EA8-4B03-B6E0-5AAE280CB694}" dt="2024-01-17T10:56:24.201" v="4" actId="47"/>
        <pc:sldMkLst>
          <pc:docMk/>
          <pc:sldMk cId="3580350933" sldId="2147473654"/>
        </pc:sldMkLst>
      </pc:sldChg>
      <pc:sldChg chg="del">
        <pc:chgData name="Pakzad-Shahabi, Lillie" userId="a50013c7-05c6-4054-8c42-c4168f38a1c2" providerId="ADAL" clId="{688466F7-2EA8-4B03-B6E0-5AAE280CB694}" dt="2024-01-17T10:56:24.201" v="4" actId="47"/>
        <pc:sldMkLst>
          <pc:docMk/>
          <pc:sldMk cId="3326650458" sldId="2147473655"/>
        </pc:sldMkLst>
      </pc:sldChg>
      <pc:sldChg chg="del">
        <pc:chgData name="Pakzad-Shahabi, Lillie" userId="a50013c7-05c6-4054-8c42-c4168f38a1c2" providerId="ADAL" clId="{688466F7-2EA8-4B03-B6E0-5AAE280CB694}" dt="2024-01-17T10:56:24.201" v="4" actId="47"/>
        <pc:sldMkLst>
          <pc:docMk/>
          <pc:sldMk cId="3908598130" sldId="2147473656"/>
        </pc:sldMkLst>
      </pc:sldChg>
      <pc:sldChg chg="del">
        <pc:chgData name="Pakzad-Shahabi, Lillie" userId="a50013c7-05c6-4054-8c42-c4168f38a1c2" providerId="ADAL" clId="{688466F7-2EA8-4B03-B6E0-5AAE280CB694}" dt="2024-01-17T10:56:24.201" v="4" actId="47"/>
        <pc:sldMkLst>
          <pc:docMk/>
          <pc:sldMk cId="1966727427" sldId="2147473657"/>
        </pc:sldMkLst>
      </pc:sldChg>
      <pc:sldChg chg="del">
        <pc:chgData name="Pakzad-Shahabi, Lillie" userId="a50013c7-05c6-4054-8c42-c4168f38a1c2" providerId="ADAL" clId="{688466F7-2EA8-4B03-B6E0-5AAE280CB694}" dt="2024-01-17T10:56:24.201" v="4" actId="47"/>
        <pc:sldMkLst>
          <pc:docMk/>
          <pc:sldMk cId="845401898" sldId="2147473658"/>
        </pc:sldMkLst>
      </pc:sldChg>
      <pc:sldChg chg="del">
        <pc:chgData name="Pakzad-Shahabi, Lillie" userId="a50013c7-05c6-4054-8c42-c4168f38a1c2" providerId="ADAL" clId="{688466F7-2EA8-4B03-B6E0-5AAE280CB694}" dt="2024-01-17T10:56:24.201" v="4" actId="47"/>
        <pc:sldMkLst>
          <pc:docMk/>
          <pc:sldMk cId="3130844299" sldId="2147473659"/>
        </pc:sldMkLst>
      </pc:sldChg>
      <pc:sldChg chg="modSp del mod">
        <pc:chgData name="Pakzad-Shahabi, Lillie" userId="a50013c7-05c6-4054-8c42-c4168f38a1c2" providerId="ADAL" clId="{688466F7-2EA8-4B03-B6E0-5AAE280CB694}" dt="2024-01-17T10:56:24.201" v="4" actId="47"/>
        <pc:sldMkLst>
          <pc:docMk/>
          <pc:sldMk cId="955774628" sldId="2147473660"/>
        </pc:sldMkLst>
        <pc:spChg chg="mod">
          <ac:chgData name="Pakzad-Shahabi, Lillie" userId="a50013c7-05c6-4054-8c42-c4168f38a1c2" providerId="ADAL" clId="{688466F7-2EA8-4B03-B6E0-5AAE280CB694}" dt="2024-01-17T10:56:07.694" v="3" actId="27636"/>
          <ac:spMkLst>
            <pc:docMk/>
            <pc:sldMk cId="955774628" sldId="2147473660"/>
            <ac:spMk id="3" creationId="{C5D005B9-A4D2-4A81-88F4-58EEC1E15690}"/>
          </ac:spMkLst>
        </pc:spChg>
      </pc:sldChg>
      <pc:sldChg chg="del">
        <pc:chgData name="Pakzad-Shahabi, Lillie" userId="a50013c7-05c6-4054-8c42-c4168f38a1c2" providerId="ADAL" clId="{688466F7-2EA8-4B03-B6E0-5AAE280CB694}" dt="2024-01-17T10:56:24.201" v="4" actId="47"/>
        <pc:sldMkLst>
          <pc:docMk/>
          <pc:sldMk cId="3085755319" sldId="2147473661"/>
        </pc:sldMkLst>
      </pc:sldChg>
      <pc:sldChg chg="del">
        <pc:chgData name="Pakzad-Shahabi, Lillie" userId="a50013c7-05c6-4054-8c42-c4168f38a1c2" providerId="ADAL" clId="{688466F7-2EA8-4B03-B6E0-5AAE280CB694}" dt="2024-01-17T10:56:24.201" v="4" actId="47"/>
        <pc:sldMkLst>
          <pc:docMk/>
          <pc:sldMk cId="1203909069" sldId="2147473662"/>
        </pc:sldMkLst>
      </pc:sldChg>
      <pc:sldChg chg="del">
        <pc:chgData name="Pakzad-Shahabi, Lillie" userId="a50013c7-05c6-4054-8c42-c4168f38a1c2" providerId="ADAL" clId="{688466F7-2EA8-4B03-B6E0-5AAE280CB694}" dt="2024-01-17T10:56:24.201" v="4" actId="47"/>
        <pc:sldMkLst>
          <pc:docMk/>
          <pc:sldMk cId="2601189088" sldId="2147473663"/>
        </pc:sldMkLst>
      </pc:sldChg>
      <pc:sldChg chg="modSp del mod">
        <pc:chgData name="Pakzad-Shahabi, Lillie" userId="a50013c7-05c6-4054-8c42-c4168f38a1c2" providerId="ADAL" clId="{688466F7-2EA8-4B03-B6E0-5AAE280CB694}" dt="2024-01-17T10:56:24.201" v="4" actId="47"/>
        <pc:sldMkLst>
          <pc:docMk/>
          <pc:sldMk cId="1049741925" sldId="2147473664"/>
        </pc:sldMkLst>
        <pc:spChg chg="mod">
          <ac:chgData name="Pakzad-Shahabi, Lillie" userId="a50013c7-05c6-4054-8c42-c4168f38a1c2" providerId="ADAL" clId="{688466F7-2EA8-4B03-B6E0-5AAE280CB694}" dt="2024-01-17T10:56:07.636" v="2" actId="27636"/>
          <ac:spMkLst>
            <pc:docMk/>
            <pc:sldMk cId="1049741925" sldId="2147473664"/>
            <ac:spMk id="3" creationId="{C5D005B9-A4D2-4A81-88F4-58EEC1E15690}"/>
          </ac:spMkLst>
        </pc:spChg>
      </pc:sldChg>
      <pc:sldChg chg="del">
        <pc:chgData name="Pakzad-Shahabi, Lillie" userId="a50013c7-05c6-4054-8c42-c4168f38a1c2" providerId="ADAL" clId="{688466F7-2EA8-4B03-B6E0-5AAE280CB694}" dt="2024-01-17T10:56:24.201" v="4" actId="47"/>
        <pc:sldMkLst>
          <pc:docMk/>
          <pc:sldMk cId="3371788462" sldId="2147473665"/>
        </pc:sldMkLst>
      </pc:sldChg>
      <pc:sldChg chg="modSp del mod">
        <pc:chgData name="Pakzad-Shahabi, Lillie" userId="a50013c7-05c6-4054-8c42-c4168f38a1c2" providerId="ADAL" clId="{688466F7-2EA8-4B03-B6E0-5AAE280CB694}" dt="2024-01-17T10:56:24.201" v="4" actId="47"/>
        <pc:sldMkLst>
          <pc:docMk/>
          <pc:sldMk cId="1259957602" sldId="2147473666"/>
        </pc:sldMkLst>
        <pc:spChg chg="mod">
          <ac:chgData name="Pakzad-Shahabi, Lillie" userId="a50013c7-05c6-4054-8c42-c4168f38a1c2" providerId="ADAL" clId="{688466F7-2EA8-4B03-B6E0-5AAE280CB694}" dt="2024-01-17T10:56:07.460" v="1" actId="27636"/>
          <ac:spMkLst>
            <pc:docMk/>
            <pc:sldMk cId="1259957602" sldId="2147473666"/>
            <ac:spMk id="3" creationId="{C5D005B9-A4D2-4A81-88F4-58EEC1E15690}"/>
          </ac:spMkLst>
        </pc:spChg>
      </pc:sldChg>
      <pc:sldChg chg="del">
        <pc:chgData name="Pakzad-Shahabi, Lillie" userId="a50013c7-05c6-4054-8c42-c4168f38a1c2" providerId="ADAL" clId="{688466F7-2EA8-4B03-B6E0-5AAE280CB694}" dt="2024-01-17T10:56:24.201" v="4" actId="47"/>
        <pc:sldMkLst>
          <pc:docMk/>
          <pc:sldMk cId="3627752932" sldId="2147473667"/>
        </pc:sldMkLst>
      </pc:sldChg>
      <pc:sldChg chg="modSp del mod">
        <pc:chgData name="Pakzad-Shahabi, Lillie" userId="a50013c7-05c6-4054-8c42-c4168f38a1c2" providerId="ADAL" clId="{688466F7-2EA8-4B03-B6E0-5AAE280CB694}" dt="2024-01-17T10:56:24.201" v="4" actId="47"/>
        <pc:sldMkLst>
          <pc:docMk/>
          <pc:sldMk cId="1984327318" sldId="2147473668"/>
        </pc:sldMkLst>
        <pc:spChg chg="mod">
          <ac:chgData name="Pakzad-Shahabi, Lillie" userId="a50013c7-05c6-4054-8c42-c4168f38a1c2" providerId="ADAL" clId="{688466F7-2EA8-4B03-B6E0-5AAE280CB694}" dt="2024-01-17T10:56:07.394" v="0" actId="27636"/>
          <ac:spMkLst>
            <pc:docMk/>
            <pc:sldMk cId="1984327318" sldId="2147473668"/>
            <ac:spMk id="3" creationId="{00000000-0000-0000-0000-000000000000}"/>
          </ac:spMkLst>
        </pc:spChg>
      </pc:sldChg>
      <pc:sldMasterChg chg="delSldLayout">
        <pc:chgData name="Pakzad-Shahabi, Lillie" userId="a50013c7-05c6-4054-8c42-c4168f38a1c2" providerId="ADAL" clId="{688466F7-2EA8-4B03-B6E0-5AAE280CB694}" dt="2024-01-17T10:56:24.201" v="4" actId="47"/>
        <pc:sldMasterMkLst>
          <pc:docMk/>
          <pc:sldMasterMk cId="1666070683" sldId="2147483648"/>
        </pc:sldMasterMkLst>
        <pc:sldLayoutChg chg="del">
          <pc:chgData name="Pakzad-Shahabi, Lillie" userId="a50013c7-05c6-4054-8c42-c4168f38a1c2" providerId="ADAL" clId="{688466F7-2EA8-4B03-B6E0-5AAE280CB694}" dt="2024-01-17T10:56:24.201" v="4" actId="47"/>
          <pc:sldLayoutMkLst>
            <pc:docMk/>
            <pc:sldMasterMk cId="1666070683" sldId="2147483648"/>
            <pc:sldLayoutMk cId="4294297394" sldId="2147483660"/>
          </pc:sldLayoutMkLst>
        </pc:sldLayoutChg>
        <pc:sldLayoutChg chg="del">
          <pc:chgData name="Pakzad-Shahabi, Lillie" userId="a50013c7-05c6-4054-8c42-c4168f38a1c2" providerId="ADAL" clId="{688466F7-2EA8-4B03-B6E0-5AAE280CB694}" dt="2024-01-17T10:56:24.201" v="4" actId="47"/>
          <pc:sldLayoutMkLst>
            <pc:docMk/>
            <pc:sldMasterMk cId="1666070683" sldId="2147483648"/>
            <pc:sldLayoutMk cId="4213124575" sldId="2147483661"/>
          </pc:sldLayoutMkLst>
        </pc:sldLayoutChg>
      </pc:sldMasterChg>
    </pc:docChg>
  </pc:docChgLst>
  <pc:docChgLst>
    <pc:chgData name="Pakzad-Shahabi, Lillie" userId="S::lpakzads@ic.ac.uk::a50013c7-05c6-4054-8c42-c4168f38a1c2" providerId="AD" clId="Web-{BD371E93-E70E-44E2-4EBE-47B6B364EBC6}"/>
    <pc:docChg chg="addSld delSld modSld">
      <pc:chgData name="Pakzad-Shahabi, Lillie" userId="S::lpakzads@ic.ac.uk::a50013c7-05c6-4054-8c42-c4168f38a1c2" providerId="AD" clId="Web-{BD371E93-E70E-44E2-4EBE-47B6B364EBC6}" dt="2024-01-17T10:54:28.842" v="60"/>
      <pc:docMkLst>
        <pc:docMk/>
      </pc:docMkLst>
      <pc:sldChg chg="add del">
        <pc:chgData name="Pakzad-Shahabi, Lillie" userId="S::lpakzads@ic.ac.uk::a50013c7-05c6-4054-8c42-c4168f38a1c2" providerId="AD" clId="Web-{BD371E93-E70E-44E2-4EBE-47B6B364EBC6}" dt="2024-01-17T10:54:14.591" v="29"/>
        <pc:sldMkLst>
          <pc:docMk/>
          <pc:sldMk cId="429193454" sldId="356"/>
        </pc:sldMkLst>
      </pc:sldChg>
      <pc:sldChg chg="add del">
        <pc:chgData name="Pakzad-Shahabi, Lillie" userId="S::lpakzads@ic.ac.uk::a50013c7-05c6-4054-8c42-c4168f38a1c2" providerId="AD" clId="Web-{BD371E93-E70E-44E2-4EBE-47B6B364EBC6}" dt="2024-01-17T10:54:14.201" v="22"/>
        <pc:sldMkLst>
          <pc:docMk/>
          <pc:sldMk cId="1916156711" sldId="357"/>
        </pc:sldMkLst>
      </pc:sldChg>
      <pc:sldChg chg="add del">
        <pc:chgData name="Pakzad-Shahabi, Lillie" userId="S::lpakzads@ic.ac.uk::a50013c7-05c6-4054-8c42-c4168f38a1c2" providerId="AD" clId="Web-{BD371E93-E70E-44E2-4EBE-47B6B364EBC6}" dt="2024-01-17T10:54:14.232" v="23"/>
        <pc:sldMkLst>
          <pc:docMk/>
          <pc:sldMk cId="72040359" sldId="358"/>
        </pc:sldMkLst>
      </pc:sldChg>
      <pc:sldChg chg="add del">
        <pc:chgData name="Pakzad-Shahabi, Lillie" userId="S::lpakzads@ic.ac.uk::a50013c7-05c6-4054-8c42-c4168f38a1c2" providerId="AD" clId="Web-{BD371E93-E70E-44E2-4EBE-47B6B364EBC6}" dt="2024-01-17T10:54:14.279" v="24"/>
        <pc:sldMkLst>
          <pc:docMk/>
          <pc:sldMk cId="2837659671" sldId="359"/>
        </pc:sldMkLst>
      </pc:sldChg>
      <pc:sldChg chg="add del">
        <pc:chgData name="Pakzad-Shahabi, Lillie" userId="S::lpakzads@ic.ac.uk::a50013c7-05c6-4054-8c42-c4168f38a1c2" providerId="AD" clId="Web-{BD371E93-E70E-44E2-4EBE-47B6B364EBC6}" dt="2024-01-17T10:54:16.013" v="38"/>
        <pc:sldMkLst>
          <pc:docMk/>
          <pc:sldMk cId="906018327" sldId="361"/>
        </pc:sldMkLst>
      </pc:sldChg>
      <pc:sldChg chg="add del">
        <pc:chgData name="Pakzad-Shahabi, Lillie" userId="S::lpakzads@ic.ac.uk::a50013c7-05c6-4054-8c42-c4168f38a1c2" providerId="AD" clId="Web-{BD371E93-E70E-44E2-4EBE-47B6B364EBC6}" dt="2024-01-17T10:54:14.341" v="26"/>
        <pc:sldMkLst>
          <pc:docMk/>
          <pc:sldMk cId="3120845940" sldId="362"/>
        </pc:sldMkLst>
      </pc:sldChg>
      <pc:sldChg chg="add del">
        <pc:chgData name="Pakzad-Shahabi, Lillie" userId="S::lpakzads@ic.ac.uk::a50013c7-05c6-4054-8c42-c4168f38a1c2" providerId="AD" clId="Web-{BD371E93-E70E-44E2-4EBE-47B6B364EBC6}" dt="2024-01-17T10:54:14.310" v="25"/>
        <pc:sldMkLst>
          <pc:docMk/>
          <pc:sldMk cId="1285050845" sldId="370"/>
        </pc:sldMkLst>
      </pc:sldChg>
      <pc:sldChg chg="add del">
        <pc:chgData name="Pakzad-Shahabi, Lillie" userId="S::lpakzads@ic.ac.uk::a50013c7-05c6-4054-8c42-c4168f38a1c2" providerId="AD" clId="Web-{BD371E93-E70E-44E2-4EBE-47B6B364EBC6}" dt="2024-01-17T10:54:15.169" v="32"/>
        <pc:sldMkLst>
          <pc:docMk/>
          <pc:sldMk cId="664992088" sldId="371"/>
        </pc:sldMkLst>
      </pc:sldChg>
      <pc:sldChg chg="add del">
        <pc:chgData name="Pakzad-Shahabi, Lillie" userId="S::lpakzads@ic.ac.uk::a50013c7-05c6-4054-8c42-c4168f38a1c2" providerId="AD" clId="Web-{BD371E93-E70E-44E2-4EBE-47B6B364EBC6}" dt="2024-01-17T10:54:15.419" v="36"/>
        <pc:sldMkLst>
          <pc:docMk/>
          <pc:sldMk cId="28676837" sldId="372"/>
        </pc:sldMkLst>
      </pc:sldChg>
      <pc:sldChg chg="add del">
        <pc:chgData name="Pakzad-Shahabi, Lillie" userId="S::lpakzads@ic.ac.uk::a50013c7-05c6-4054-8c42-c4168f38a1c2" providerId="AD" clId="Web-{BD371E93-E70E-44E2-4EBE-47B6B364EBC6}" dt="2024-01-17T10:54:14.419" v="27"/>
        <pc:sldMkLst>
          <pc:docMk/>
          <pc:sldMk cId="3051349686" sldId="374"/>
        </pc:sldMkLst>
      </pc:sldChg>
      <pc:sldChg chg="addSp delSp modSp">
        <pc:chgData name="Pakzad-Shahabi, Lillie" userId="S::lpakzads@ic.ac.uk::a50013c7-05c6-4054-8c42-c4168f38a1c2" providerId="AD" clId="Web-{BD371E93-E70E-44E2-4EBE-47B6B364EBC6}" dt="2024-01-17T10:54:07.560" v="20"/>
        <pc:sldMkLst>
          <pc:docMk/>
          <pc:sldMk cId="136434745" sldId="415"/>
        </pc:sldMkLst>
        <pc:picChg chg="add del mod">
          <ac:chgData name="Pakzad-Shahabi, Lillie" userId="S::lpakzads@ic.ac.uk::a50013c7-05c6-4054-8c42-c4168f38a1c2" providerId="AD" clId="Web-{BD371E93-E70E-44E2-4EBE-47B6B364EBC6}" dt="2024-01-17T10:54:07.560" v="20"/>
          <ac:picMkLst>
            <pc:docMk/>
            <pc:sldMk cId="136434745" sldId="415"/>
            <ac:picMk id="6" creationId="{C0E1524F-450F-187C-404E-D624CA253362}"/>
          </ac:picMkLst>
        </pc:picChg>
      </pc:sldChg>
      <pc:sldChg chg="add">
        <pc:chgData name="Pakzad-Shahabi, Lillie" userId="S::lpakzads@ic.ac.uk::a50013c7-05c6-4054-8c42-c4168f38a1c2" providerId="AD" clId="Web-{BD371E93-E70E-44E2-4EBE-47B6B364EBC6}" dt="2024-01-17T10:54:26.467" v="41"/>
        <pc:sldMkLst>
          <pc:docMk/>
          <pc:sldMk cId="84060068" sldId="416"/>
        </pc:sldMkLst>
      </pc:sldChg>
      <pc:sldChg chg="add">
        <pc:chgData name="Pakzad-Shahabi, Lillie" userId="S::lpakzads@ic.ac.uk::a50013c7-05c6-4054-8c42-c4168f38a1c2" providerId="AD" clId="Web-{BD371E93-E70E-44E2-4EBE-47B6B364EBC6}" dt="2024-01-17T10:54:26.170" v="40"/>
        <pc:sldMkLst>
          <pc:docMk/>
          <pc:sldMk cId="1942937296" sldId="418"/>
        </pc:sldMkLst>
      </pc:sldChg>
      <pc:sldChg chg="add del">
        <pc:chgData name="Pakzad-Shahabi, Lillie" userId="S::lpakzads@ic.ac.uk::a50013c7-05c6-4054-8c42-c4168f38a1c2" providerId="AD" clId="Web-{BD371E93-E70E-44E2-4EBE-47B6B364EBC6}" dt="2024-01-17T10:54:14.185" v="21"/>
        <pc:sldMkLst>
          <pc:docMk/>
          <pc:sldMk cId="1603679588" sldId="2147473641"/>
        </pc:sldMkLst>
      </pc:sldChg>
      <pc:sldChg chg="add del">
        <pc:chgData name="Pakzad-Shahabi, Lillie" userId="S::lpakzads@ic.ac.uk::a50013c7-05c6-4054-8c42-c4168f38a1c2" providerId="AD" clId="Web-{BD371E93-E70E-44E2-4EBE-47B6B364EBC6}" dt="2024-01-17T10:54:14.498" v="28"/>
        <pc:sldMkLst>
          <pc:docMk/>
          <pc:sldMk cId="2189795315" sldId="2147473642"/>
        </pc:sldMkLst>
      </pc:sldChg>
      <pc:sldChg chg="add del">
        <pc:chgData name="Pakzad-Shahabi, Lillie" userId="S::lpakzads@ic.ac.uk::a50013c7-05c6-4054-8c42-c4168f38a1c2" providerId="AD" clId="Web-{BD371E93-E70E-44E2-4EBE-47B6B364EBC6}" dt="2024-01-17T10:54:14.638" v="30"/>
        <pc:sldMkLst>
          <pc:docMk/>
          <pc:sldMk cId="3463658201" sldId="2147473643"/>
        </pc:sldMkLst>
      </pc:sldChg>
      <pc:sldChg chg="add del">
        <pc:chgData name="Pakzad-Shahabi, Lillie" userId="S::lpakzads@ic.ac.uk::a50013c7-05c6-4054-8c42-c4168f38a1c2" providerId="AD" clId="Web-{BD371E93-E70E-44E2-4EBE-47B6B364EBC6}" dt="2024-01-17T10:54:14.779" v="31"/>
        <pc:sldMkLst>
          <pc:docMk/>
          <pc:sldMk cId="3657984513" sldId="2147473644"/>
        </pc:sldMkLst>
      </pc:sldChg>
      <pc:sldChg chg="add del">
        <pc:chgData name="Pakzad-Shahabi, Lillie" userId="S::lpakzads@ic.ac.uk::a50013c7-05c6-4054-8c42-c4168f38a1c2" providerId="AD" clId="Web-{BD371E93-E70E-44E2-4EBE-47B6B364EBC6}" dt="2024-01-17T10:54:15.185" v="33"/>
        <pc:sldMkLst>
          <pc:docMk/>
          <pc:sldMk cId="1424429176" sldId="2147473645"/>
        </pc:sldMkLst>
      </pc:sldChg>
      <pc:sldChg chg="add del">
        <pc:chgData name="Pakzad-Shahabi, Lillie" userId="S::lpakzads@ic.ac.uk::a50013c7-05c6-4054-8c42-c4168f38a1c2" providerId="AD" clId="Web-{BD371E93-E70E-44E2-4EBE-47B6B364EBC6}" dt="2024-01-17T10:54:15.294" v="34"/>
        <pc:sldMkLst>
          <pc:docMk/>
          <pc:sldMk cId="1748540674" sldId="2147473646"/>
        </pc:sldMkLst>
      </pc:sldChg>
      <pc:sldChg chg="add del">
        <pc:chgData name="Pakzad-Shahabi, Lillie" userId="S::lpakzads@ic.ac.uk::a50013c7-05c6-4054-8c42-c4168f38a1c2" providerId="AD" clId="Web-{BD371E93-E70E-44E2-4EBE-47B6B364EBC6}" dt="2024-01-17T10:54:15.373" v="35"/>
        <pc:sldMkLst>
          <pc:docMk/>
          <pc:sldMk cId="1680583517" sldId="2147473647"/>
        </pc:sldMkLst>
      </pc:sldChg>
      <pc:sldChg chg="add del">
        <pc:chgData name="Pakzad-Shahabi, Lillie" userId="S::lpakzads@ic.ac.uk::a50013c7-05c6-4054-8c42-c4168f38a1c2" providerId="AD" clId="Web-{BD371E93-E70E-44E2-4EBE-47B6B364EBC6}" dt="2024-01-17T10:54:15.498" v="37"/>
        <pc:sldMkLst>
          <pc:docMk/>
          <pc:sldMk cId="1772797453" sldId="2147473648"/>
        </pc:sldMkLst>
      </pc:sldChg>
      <pc:sldChg chg="add del">
        <pc:chgData name="Pakzad-Shahabi, Lillie" userId="S::lpakzads@ic.ac.uk::a50013c7-05c6-4054-8c42-c4168f38a1c2" providerId="AD" clId="Web-{BD371E93-E70E-44E2-4EBE-47B6B364EBC6}" dt="2024-01-17T10:54:16.060" v="39"/>
        <pc:sldMkLst>
          <pc:docMk/>
          <pc:sldMk cId="1944165821" sldId="2147473649"/>
        </pc:sldMkLst>
      </pc:sldChg>
      <pc:sldChg chg="add">
        <pc:chgData name="Pakzad-Shahabi, Lillie" userId="S::lpakzads@ic.ac.uk::a50013c7-05c6-4054-8c42-c4168f38a1c2" providerId="AD" clId="Web-{BD371E93-E70E-44E2-4EBE-47B6B364EBC6}" dt="2024-01-17T10:54:26.514" v="42"/>
        <pc:sldMkLst>
          <pc:docMk/>
          <pc:sldMk cId="1876913272" sldId="2147473650"/>
        </pc:sldMkLst>
      </pc:sldChg>
      <pc:sldChg chg="add">
        <pc:chgData name="Pakzad-Shahabi, Lillie" userId="S::lpakzads@ic.ac.uk::a50013c7-05c6-4054-8c42-c4168f38a1c2" providerId="AD" clId="Web-{BD371E93-E70E-44E2-4EBE-47B6B364EBC6}" dt="2024-01-17T10:54:26.560" v="43"/>
        <pc:sldMkLst>
          <pc:docMk/>
          <pc:sldMk cId="3048787977" sldId="2147473651"/>
        </pc:sldMkLst>
      </pc:sldChg>
      <pc:sldChg chg="add">
        <pc:chgData name="Pakzad-Shahabi, Lillie" userId="S::lpakzads@ic.ac.uk::a50013c7-05c6-4054-8c42-c4168f38a1c2" providerId="AD" clId="Web-{BD371E93-E70E-44E2-4EBE-47B6B364EBC6}" dt="2024-01-17T10:54:27.014" v="44"/>
        <pc:sldMkLst>
          <pc:docMk/>
          <pc:sldMk cId="2911632634" sldId="2147473652"/>
        </pc:sldMkLst>
      </pc:sldChg>
      <pc:sldChg chg="add">
        <pc:chgData name="Pakzad-Shahabi, Lillie" userId="S::lpakzads@ic.ac.uk::a50013c7-05c6-4054-8c42-c4168f38a1c2" providerId="AD" clId="Web-{BD371E93-E70E-44E2-4EBE-47B6B364EBC6}" dt="2024-01-17T10:54:27.107" v="45"/>
        <pc:sldMkLst>
          <pc:docMk/>
          <pc:sldMk cId="66427946" sldId="2147473653"/>
        </pc:sldMkLst>
      </pc:sldChg>
      <pc:sldChg chg="add">
        <pc:chgData name="Pakzad-Shahabi, Lillie" userId="S::lpakzads@ic.ac.uk::a50013c7-05c6-4054-8c42-c4168f38a1c2" providerId="AD" clId="Web-{BD371E93-E70E-44E2-4EBE-47B6B364EBC6}" dt="2024-01-17T10:54:27.139" v="46"/>
        <pc:sldMkLst>
          <pc:docMk/>
          <pc:sldMk cId="3580350933" sldId="2147473654"/>
        </pc:sldMkLst>
      </pc:sldChg>
      <pc:sldChg chg="add">
        <pc:chgData name="Pakzad-Shahabi, Lillie" userId="S::lpakzads@ic.ac.uk::a50013c7-05c6-4054-8c42-c4168f38a1c2" providerId="AD" clId="Web-{BD371E93-E70E-44E2-4EBE-47B6B364EBC6}" dt="2024-01-17T10:54:27.232" v="47"/>
        <pc:sldMkLst>
          <pc:docMk/>
          <pc:sldMk cId="3326650458" sldId="2147473655"/>
        </pc:sldMkLst>
      </pc:sldChg>
      <pc:sldChg chg="add">
        <pc:chgData name="Pakzad-Shahabi, Lillie" userId="S::lpakzads@ic.ac.uk::a50013c7-05c6-4054-8c42-c4168f38a1c2" providerId="AD" clId="Web-{BD371E93-E70E-44E2-4EBE-47B6B364EBC6}" dt="2024-01-17T10:54:27.342" v="48"/>
        <pc:sldMkLst>
          <pc:docMk/>
          <pc:sldMk cId="3908598130" sldId="2147473656"/>
        </pc:sldMkLst>
      </pc:sldChg>
      <pc:sldChg chg="add">
        <pc:chgData name="Pakzad-Shahabi, Lillie" userId="S::lpakzads@ic.ac.uk::a50013c7-05c6-4054-8c42-c4168f38a1c2" providerId="AD" clId="Web-{BD371E93-E70E-44E2-4EBE-47B6B364EBC6}" dt="2024-01-17T10:54:27.373" v="49"/>
        <pc:sldMkLst>
          <pc:docMk/>
          <pc:sldMk cId="1966727427" sldId="2147473657"/>
        </pc:sldMkLst>
      </pc:sldChg>
      <pc:sldChg chg="add">
        <pc:chgData name="Pakzad-Shahabi, Lillie" userId="S::lpakzads@ic.ac.uk::a50013c7-05c6-4054-8c42-c4168f38a1c2" providerId="AD" clId="Web-{BD371E93-E70E-44E2-4EBE-47B6B364EBC6}" dt="2024-01-17T10:54:27.810" v="50"/>
        <pc:sldMkLst>
          <pc:docMk/>
          <pc:sldMk cId="845401898" sldId="2147473658"/>
        </pc:sldMkLst>
      </pc:sldChg>
      <pc:sldChg chg="add">
        <pc:chgData name="Pakzad-Shahabi, Lillie" userId="S::lpakzads@ic.ac.uk::a50013c7-05c6-4054-8c42-c4168f38a1c2" providerId="AD" clId="Web-{BD371E93-E70E-44E2-4EBE-47B6B364EBC6}" dt="2024-01-17T10:54:28.092" v="51"/>
        <pc:sldMkLst>
          <pc:docMk/>
          <pc:sldMk cId="3130844299" sldId="2147473659"/>
        </pc:sldMkLst>
      </pc:sldChg>
      <pc:sldChg chg="add">
        <pc:chgData name="Pakzad-Shahabi, Lillie" userId="S::lpakzads@ic.ac.uk::a50013c7-05c6-4054-8c42-c4168f38a1c2" providerId="AD" clId="Web-{BD371E93-E70E-44E2-4EBE-47B6B364EBC6}" dt="2024-01-17T10:54:28.154" v="52"/>
        <pc:sldMkLst>
          <pc:docMk/>
          <pc:sldMk cId="955774628" sldId="2147473660"/>
        </pc:sldMkLst>
      </pc:sldChg>
      <pc:sldChg chg="add">
        <pc:chgData name="Pakzad-Shahabi, Lillie" userId="S::lpakzads@ic.ac.uk::a50013c7-05c6-4054-8c42-c4168f38a1c2" providerId="AD" clId="Web-{BD371E93-E70E-44E2-4EBE-47B6B364EBC6}" dt="2024-01-17T10:54:28.279" v="53"/>
        <pc:sldMkLst>
          <pc:docMk/>
          <pc:sldMk cId="3085755319" sldId="2147473661"/>
        </pc:sldMkLst>
      </pc:sldChg>
      <pc:sldChg chg="add">
        <pc:chgData name="Pakzad-Shahabi, Lillie" userId="S::lpakzads@ic.ac.uk::a50013c7-05c6-4054-8c42-c4168f38a1c2" providerId="AD" clId="Web-{BD371E93-E70E-44E2-4EBE-47B6B364EBC6}" dt="2024-01-17T10:54:28.373" v="54"/>
        <pc:sldMkLst>
          <pc:docMk/>
          <pc:sldMk cId="1203909069" sldId="2147473662"/>
        </pc:sldMkLst>
      </pc:sldChg>
      <pc:sldChg chg="add">
        <pc:chgData name="Pakzad-Shahabi, Lillie" userId="S::lpakzads@ic.ac.uk::a50013c7-05c6-4054-8c42-c4168f38a1c2" providerId="AD" clId="Web-{BD371E93-E70E-44E2-4EBE-47B6B364EBC6}" dt="2024-01-17T10:54:28.483" v="55"/>
        <pc:sldMkLst>
          <pc:docMk/>
          <pc:sldMk cId="2601189088" sldId="2147473663"/>
        </pc:sldMkLst>
      </pc:sldChg>
      <pc:sldChg chg="add">
        <pc:chgData name="Pakzad-Shahabi, Lillie" userId="S::lpakzads@ic.ac.uk::a50013c7-05c6-4054-8c42-c4168f38a1c2" providerId="AD" clId="Web-{BD371E93-E70E-44E2-4EBE-47B6B364EBC6}" dt="2024-01-17T10:54:28.560" v="56"/>
        <pc:sldMkLst>
          <pc:docMk/>
          <pc:sldMk cId="1049741925" sldId="2147473664"/>
        </pc:sldMkLst>
      </pc:sldChg>
      <pc:sldChg chg="add">
        <pc:chgData name="Pakzad-Shahabi, Lillie" userId="S::lpakzads@ic.ac.uk::a50013c7-05c6-4054-8c42-c4168f38a1c2" providerId="AD" clId="Web-{BD371E93-E70E-44E2-4EBE-47B6B364EBC6}" dt="2024-01-17T10:54:28.685" v="57"/>
        <pc:sldMkLst>
          <pc:docMk/>
          <pc:sldMk cId="3371788462" sldId="2147473665"/>
        </pc:sldMkLst>
      </pc:sldChg>
      <pc:sldChg chg="add">
        <pc:chgData name="Pakzad-Shahabi, Lillie" userId="S::lpakzads@ic.ac.uk::a50013c7-05c6-4054-8c42-c4168f38a1c2" providerId="AD" clId="Web-{BD371E93-E70E-44E2-4EBE-47B6B364EBC6}" dt="2024-01-17T10:54:28.764" v="58"/>
        <pc:sldMkLst>
          <pc:docMk/>
          <pc:sldMk cId="1259957602" sldId="2147473666"/>
        </pc:sldMkLst>
      </pc:sldChg>
      <pc:sldChg chg="add">
        <pc:chgData name="Pakzad-Shahabi, Lillie" userId="S::lpakzads@ic.ac.uk::a50013c7-05c6-4054-8c42-c4168f38a1c2" providerId="AD" clId="Web-{BD371E93-E70E-44E2-4EBE-47B6B364EBC6}" dt="2024-01-17T10:54:28.810" v="59"/>
        <pc:sldMkLst>
          <pc:docMk/>
          <pc:sldMk cId="3627752932" sldId="2147473667"/>
        </pc:sldMkLst>
      </pc:sldChg>
      <pc:sldChg chg="add">
        <pc:chgData name="Pakzad-Shahabi, Lillie" userId="S::lpakzads@ic.ac.uk::a50013c7-05c6-4054-8c42-c4168f38a1c2" providerId="AD" clId="Web-{BD371E93-E70E-44E2-4EBE-47B6B364EBC6}" dt="2024-01-17T10:54:28.842" v="60"/>
        <pc:sldMkLst>
          <pc:docMk/>
          <pc:sldMk cId="1984327318" sldId="2147473668"/>
        </pc:sldMkLst>
      </pc:sldChg>
    </pc:docChg>
  </pc:docChgLst>
  <pc:docChgLst>
    <pc:chgData name="SHAHABI, Lillie (IMPERIAL COLLEGE HEALTHCARE NHS TRUST)" userId="7107c081-7347-47e2-a2c6-0c8aaa9b090d" providerId="ADAL" clId="{13E0B915-5D0A-43BF-ABE7-552294EBB35B}"/>
    <pc:docChg chg="custSel modSld">
      <pc:chgData name="SHAHABI, Lillie (IMPERIAL COLLEGE HEALTHCARE NHS TRUST)" userId="7107c081-7347-47e2-a2c6-0c8aaa9b090d" providerId="ADAL" clId="{13E0B915-5D0A-43BF-ABE7-552294EBB35B}" dt="2024-01-16T14:21:36.782" v="5" actId="478"/>
      <pc:docMkLst>
        <pc:docMk/>
      </pc:docMkLst>
      <pc:sldChg chg="addSp delSp modSp mod delAnim modAnim">
        <pc:chgData name="SHAHABI, Lillie (IMPERIAL COLLEGE HEALTHCARE NHS TRUST)" userId="7107c081-7347-47e2-a2c6-0c8aaa9b090d" providerId="ADAL" clId="{13E0B915-5D0A-43BF-ABE7-552294EBB35B}" dt="2024-01-16T14:21:36.782" v="5" actId="478"/>
        <pc:sldMkLst>
          <pc:docMk/>
          <pc:sldMk cId="136434745" sldId="415"/>
        </pc:sldMkLst>
        <pc:picChg chg="add mod">
          <ac:chgData name="SHAHABI, Lillie (IMPERIAL COLLEGE HEALTHCARE NHS TRUST)" userId="7107c081-7347-47e2-a2c6-0c8aaa9b090d" providerId="ADAL" clId="{13E0B915-5D0A-43BF-ABE7-552294EBB35B}" dt="2024-01-16T14:20:26.719" v="3" actId="34135"/>
          <ac:picMkLst>
            <pc:docMk/>
            <pc:sldMk cId="136434745" sldId="415"/>
            <ac:picMk id="4" creationId="{462710DD-D7F1-839A-0BE9-8B8F19B1B1A8}"/>
          </ac:picMkLst>
        </pc:picChg>
        <pc:picChg chg="add del mod">
          <ac:chgData name="SHAHABI, Lillie (IMPERIAL COLLEGE HEALTHCARE NHS TRUST)" userId="7107c081-7347-47e2-a2c6-0c8aaa9b090d" providerId="ADAL" clId="{13E0B915-5D0A-43BF-ABE7-552294EBB35B}" dt="2024-01-16T14:21:36.782" v="5" actId="478"/>
          <ac:picMkLst>
            <pc:docMk/>
            <pc:sldMk cId="136434745" sldId="415"/>
            <ac:picMk id="6" creationId="{FC3AFD25-17FC-2208-4F54-F7134199A53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C19F8-167F-4668-8A43-1303D963A4BB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F2D25-22B0-48C5-BB20-F0AC809A5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370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1"/>
              <a:t>DMC, data monitoring committee; ECOG, Eastern Cooperative Oncology Group; IA, interim analysis; ICI, immune checkpoint inhibitor; NSCLC, non-small-cell lung cancer; ORR, objective response rate; OS, overall survival; PD, progressive disease; PFS, progression-free survival; PS, performance status; QoL, quality of life; SoC, standard of care; TTFields, tumor-treating fields.</a:t>
            </a:r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239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/>
              <a:t>f/u, follow up; ITT, intention-to-treat; OS, overall survival; SoC, standard of care; TTFields, tumor-treating fields.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87904-5CC3-C844-AE0E-3C42385C2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21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/>
              <a:t>DTX, docetaxel; ICI, immune checkpoint inhibitor; OS, overall survival; TTFields, tumor-treating fields.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87904-5CC3-C844-AE0E-3C42385C2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293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/>
              <a:t>AUC, area under curve; CT, chemotherapy; ECOG, Eastern Cooperative Oncology Group; MPM, malignant pleural mesothelioma; ORR, objective response rate; OS, overall survival; PD, progressive disease; PFS, progression-free survival; PS, performance status; TTFields, tumor-treating fields.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87904-5CC3-C844-AE0E-3C42385C2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78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/>
              <a:t>OS, overall survival; PFS, progression-free survival.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87904-5CC3-C844-AE0E-3C42385C2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089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6B6FCD-3B17-4EF4-A58B-3AA9B461200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87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923B5-20E6-6139-15A0-4C82A8BA4F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B5E9E-5A32-6924-2344-C148C50B1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0D94F-81EA-BC7C-F457-56E24A56C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AC470-53E9-4C0A-ADA4-1BBED9778DB6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17184-D183-B46D-9B78-0DF3D2B83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6CCDD-85FB-E9C0-1BC8-310E8352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7587-CC44-4C92-83E4-E374E3C2B8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957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FD85C-2E54-0685-6604-8C8205D06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269E76-C4D3-0D64-74B1-FD4B13D564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6D998-84FB-B290-AF6D-BD2E6A4F4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AC470-53E9-4C0A-ADA4-1BBED9778DB6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43E6F-EB9B-7CDF-953F-6669C11AE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A2337-3B5C-2C7D-59BA-96D6761FF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7587-CC44-4C92-83E4-E374E3C2B8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125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F613E9-05D4-6D61-CE12-5183315E20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3984C1-5919-EBCC-B714-457BAA2F9D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AE581-7195-F5E9-E18D-2C7B6BF9D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AC470-53E9-4C0A-ADA4-1BBED9778DB6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C8C35-C61A-1084-3D17-869CF6B4C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DFFB1-A6DA-395E-6949-985BB0B35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7587-CC44-4C92-83E4-E374E3C2B8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5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D6A4F1B-2327-4520-A7FD-ADFE789FBF97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E84C0A3-96DE-48C7-949A-75ADEB5306B5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279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4F1B-2327-4520-A7FD-ADFE789FBF97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4C0A3-96DE-48C7-949A-75ADEB5306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494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4F1B-2327-4520-A7FD-ADFE789FBF97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4C0A3-96DE-48C7-949A-75ADEB5306B5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645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4F1B-2327-4520-A7FD-ADFE789FBF97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4C0A3-96DE-48C7-949A-75ADEB5306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182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4F1B-2327-4520-A7FD-ADFE789FBF97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4C0A3-96DE-48C7-949A-75ADEB5306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778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4F1B-2327-4520-A7FD-ADFE789FBF97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4C0A3-96DE-48C7-949A-75ADEB5306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579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4F1B-2327-4520-A7FD-ADFE789FBF97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4C0A3-96DE-48C7-949A-75ADEB5306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0903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4F1B-2327-4520-A7FD-ADFE789FBF97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4C0A3-96DE-48C7-949A-75ADEB5306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016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B2AEE-F671-F9AF-F793-DE04AFA00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C8D03-91F9-72CE-ADE8-49A179634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3A62B-C85B-1598-416A-9A3C512C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AC470-53E9-4C0A-ADA4-1BBED9778DB6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4D464-E923-D0E2-0A7C-B29F3B85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E75C9-EBAA-936F-4CD3-F9B9E2E5F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7587-CC44-4C92-83E4-E374E3C2B8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049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4F1B-2327-4520-A7FD-ADFE789FBF97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4C0A3-96DE-48C7-949A-75ADEB5306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176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4F1B-2327-4520-A7FD-ADFE789FBF97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4C0A3-96DE-48C7-949A-75ADEB5306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698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4F1B-2327-4520-A7FD-ADFE789FBF97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4C0A3-96DE-48C7-949A-75ADEB5306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562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620240" y="1649628"/>
            <a:ext cx="10316899" cy="2244128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14921" y="854465"/>
            <a:ext cx="8756073" cy="611649"/>
          </a:xfrm>
          <a:prstGeom prst="rect">
            <a:avLst/>
          </a:prstGeom>
        </p:spPr>
        <p:txBody>
          <a:bodyPr/>
          <a:lstStyle>
            <a:lvl1pPr>
              <a:defRPr sz="3600" b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sz="2800">
              <a:solidFill>
                <a:srgbClr val="005EB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88419" y="6372537"/>
            <a:ext cx="863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34F92BC6-D7C3-584B-87F2-0B845776A5AD}" type="slidenum">
              <a:rPr lang="en-US" sz="12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r>
              <a:rPr lang="en-US" sz="12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120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20902" y="6333440"/>
            <a:ext cx="7630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accent3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12" name="Picture 11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7ADC841C-5A22-4563-A975-9750BB6F9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1546" y="293024"/>
            <a:ext cx="1440873" cy="43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52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620240" y="1649628"/>
            <a:ext cx="10316899" cy="2244128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14921" y="854465"/>
            <a:ext cx="8756073" cy="611649"/>
          </a:xfrm>
          <a:prstGeom prst="rect">
            <a:avLst/>
          </a:prstGeom>
        </p:spPr>
        <p:txBody>
          <a:bodyPr/>
          <a:lstStyle>
            <a:lvl1pPr>
              <a:defRPr sz="3600" b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sz="2800">
              <a:solidFill>
                <a:srgbClr val="005EB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88419" y="6372537"/>
            <a:ext cx="863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34F92BC6-D7C3-584B-87F2-0B845776A5AD}" type="slidenum">
              <a:rPr lang="en-US" sz="12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r>
              <a:rPr lang="en-US" sz="12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120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20902" y="6333440"/>
            <a:ext cx="7630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accent3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12" name="Picture 11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7ADC841C-5A22-4563-A975-9750BB6F9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1546" y="293024"/>
            <a:ext cx="1440873" cy="43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287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C3164A5-81E2-CACE-D628-55766E012390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08476F-8B6F-2C37-4D4D-1E03D5C5C9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56BC55-C626-C694-B9A8-B1001912CB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8093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609FE5-2F18-684C-97F3-2F85F052DB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B8390A-57A1-2BD9-DF4D-BE27AD66E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17034"/>
            <a:ext cx="10972800" cy="823227"/>
          </a:xfrm>
          <a:prstGeom prst="rect">
            <a:avLst/>
          </a:prstGeo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76E6ABB-010A-D4B4-B4A4-AB23EA5384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9763" y="5630092"/>
            <a:ext cx="10972800" cy="58928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FontTx/>
              <a:buNone/>
              <a:defRPr sz="900"/>
            </a:lvl1pPr>
            <a:lvl2pPr marL="457200" indent="0">
              <a:buFontTx/>
              <a:buNone/>
              <a:defRPr sz="900"/>
            </a:lvl2pPr>
            <a:lvl3pPr marL="914400" indent="0">
              <a:buFontTx/>
              <a:buNone/>
              <a:defRPr sz="900"/>
            </a:lvl3pPr>
            <a:lvl4pPr marL="1371600" indent="0">
              <a:buFontTx/>
              <a:buNone/>
              <a:defRPr sz="900"/>
            </a:lvl4pPr>
            <a:lvl5pPr marL="1828800" indent="0">
              <a:buFontTx/>
              <a:buNone/>
              <a:defRPr sz="9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595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77D5-13F0-4F42-B308-2CF8F4BABC21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201-6BFB-4DF8-984F-C4BF2D04E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4619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77D5-13F0-4F42-B308-2CF8F4BABC21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201-6BFB-4DF8-984F-C4BF2D04E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0722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77D5-13F0-4F42-B308-2CF8F4BABC21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201-6BFB-4DF8-984F-C4BF2D04E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33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383BF-C0AE-4E95-BC2D-EDBA0C776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95CC0-FCD6-B42F-A8A4-606285767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4C54F-9D36-2219-0A2C-7267695C4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AC470-53E9-4C0A-ADA4-1BBED9778DB6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DE68F-775C-04FA-69DB-A715B0309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BC54E-555C-133C-51B6-5FE84C349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7587-CC44-4C92-83E4-E374E3C2B8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8362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77D5-13F0-4F42-B308-2CF8F4BABC21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201-6BFB-4DF8-984F-C4BF2D04E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2061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77D5-13F0-4F42-B308-2CF8F4BABC21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201-6BFB-4DF8-984F-C4BF2D04E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7506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77D5-13F0-4F42-B308-2CF8F4BABC21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201-6BFB-4DF8-984F-C4BF2D04E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7433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77D5-13F0-4F42-B308-2CF8F4BABC21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201-6BFB-4DF8-984F-C4BF2D04E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15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77D5-13F0-4F42-B308-2CF8F4BABC21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201-6BFB-4DF8-984F-C4BF2D04E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6414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77D5-13F0-4F42-B308-2CF8F4BABC21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201-6BFB-4DF8-984F-C4BF2D04E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5261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77D5-13F0-4F42-B308-2CF8F4BABC21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201-6BFB-4DF8-984F-C4BF2D04E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5333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77D5-13F0-4F42-B308-2CF8F4BABC21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201-6BFB-4DF8-984F-C4BF2D04E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064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0487D-8435-A4F2-4D1E-82EE1F4E2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60713-1B5C-9875-B286-9E4D34D47A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618BC3-46CC-1052-4952-BBF2069CEC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556FF-0272-ED32-E4E1-96186D031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AC470-53E9-4C0A-ADA4-1BBED9778DB6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70935D-75DE-8602-7705-8ED56E881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E47B3C-AC94-3AB1-44E8-70A51E2E0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7587-CC44-4C92-83E4-E374E3C2B8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590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42586-BC5F-3D44-518E-BACF9508E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B6E597-12CC-4244-C940-75BCA16AA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3B03A5-9050-33E9-A2FF-C106ADDBA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E809D-4259-2F36-31EB-F9ECF92176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07CDD3-2336-CA00-6989-042660D14E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D3B2F1-36B2-EE49-8A4C-D4EC429C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AC470-53E9-4C0A-ADA4-1BBED9778DB6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990C6D-B25A-9848-3B93-4175A1E81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8ADDAD-E60E-8ACB-8A12-93CDCB5CB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7587-CC44-4C92-83E4-E374E3C2B8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03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A6B25-954E-97F6-510C-2374668CC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B4D418-7265-DE41-CBB7-BDDBEA512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AC470-53E9-4C0A-ADA4-1BBED9778DB6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A04F74-4584-FC57-D814-FA5475111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593493-4DAF-9C4A-C5F0-3602A4ABB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7587-CC44-4C92-83E4-E374E3C2B8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681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56B963-7023-C883-36CA-26528EA7C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AC470-53E9-4C0A-ADA4-1BBED9778DB6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DF28CE-CD0C-F1FD-5BBA-5D5E35D3D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0C8F5C-6004-5A27-5211-14EB4C6E9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7587-CC44-4C92-83E4-E374E3C2B8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701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28839-66D9-2277-4B32-299812312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5FA71-010C-FF11-0CF0-ABCDD5DD9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B4FF8B-9C6B-D559-13CD-3596341D2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07B458-8807-52EF-1F82-C883D7F0C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AC470-53E9-4C0A-ADA4-1BBED9778DB6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9E670-92C8-239C-C315-328FEFABC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1A6B0B-4898-3839-EE02-D68CA2ED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7587-CC44-4C92-83E4-E374E3C2B8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121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944F8-CCD3-FD32-A0BA-412C54BB9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E7236F-2DC5-2C5B-93DD-47E570B880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8EB20D-0182-0ED8-ACD9-9E2564083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1F4868-B5A2-E793-24C0-3213F3093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AC470-53E9-4C0A-ADA4-1BBED9778DB6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95989D-1BDC-46E9-E5DD-C2257E68A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D1895-069A-695D-8B82-118C1A4A2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7587-CC44-4C92-83E4-E374E3C2B8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493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3A5BE4-4316-A725-7BFE-6F47ABB57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A4B13-A531-6F5C-BDF2-8371ECD54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206CE-3FF1-71BC-A212-D9209DF7E6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AC470-53E9-4C0A-ADA4-1BBED9778DB6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E3616-C2DB-3FDA-ECD0-40C4E88B1D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7D16-509F-FEF8-9739-E4FD4458C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57587-CC44-4C92-83E4-E374E3C2B8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07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DD6A4F1B-2327-4520-A7FD-ADFE789FBF97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E84C0A3-96DE-48C7-949A-75ADEB5306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27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377D5-13F0-4F42-B308-2CF8F4BABC21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D9201-6BFB-4DF8-984F-C4BF2D04E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001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imperiallondon-my.sharepoint.com/personal/lpakzads_ic_ac_uk/Documents/Optune%20Day/MED-IE-GBM-2300001_OptuneEd_BasisPres-EN%20UK%20Ireland_revisedv2_LTSeminar.pptx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mputer Generated Lights">
            <a:extLst>
              <a:ext uri="{FF2B5EF4-FFF2-40B4-BE49-F238E27FC236}">
                <a16:creationId xmlns:a16="http://schemas.microsoft.com/office/drawing/2014/main" id="{A7FF9EA3-1FBC-B2D4-5293-33F78F4969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41" b="1604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76462B-FC3C-0FC6-CBEB-0D9751CA3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GB" sz="5400" b="1" err="1">
                <a:solidFill>
                  <a:schemeClr val="bg1"/>
                </a:solidFill>
                <a:latin typeface="Calibri"/>
                <a:cs typeface="Calibri"/>
              </a:rPr>
              <a:t>Optune</a:t>
            </a:r>
            <a:r>
              <a:rPr lang="en-GB" sz="5400" b="1">
                <a:solidFill>
                  <a:schemeClr val="bg1"/>
                </a:solidFill>
                <a:latin typeface="Calibri"/>
                <a:cs typeface="Calibri"/>
              </a:rPr>
              <a:t> in Lung Cancer  </a:t>
            </a:r>
            <a:endParaRPr lang="en-US" sz="5400" b="1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8E0D9-7740-7E12-6B73-DABDC6EFB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Dr Waleed Mohammed </a:t>
            </a:r>
          </a:p>
        </p:txBody>
      </p:sp>
      <p:pic>
        <p:nvPicPr>
          <p:cNvPr id="4" name="OptuneDaymorning recording">
            <a:hlinkClick r:id="" action="ppaction://media"/>
            <a:extLst>
              <a:ext uri="{FF2B5EF4-FFF2-40B4-BE49-F238E27FC236}">
                <a16:creationId xmlns:a16="http://schemas.microsoft.com/office/drawing/2014/main" id="{462710DD-D7F1-839A-0BE9-8B8F19B1B1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11998" y="56851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8601A-3800-4FAA-B75C-FC89942BA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OUTCOME OF LUNAR 1 TRIAL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005B9-A4D2-4A81-88F4-58EEC1E15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10186851" cy="4038600"/>
          </a:xfrm>
        </p:spPr>
        <p:txBody>
          <a:bodyPr>
            <a:normAutofit/>
          </a:bodyPr>
          <a:lstStyle/>
          <a:p>
            <a:r>
              <a:rPr lang="en-GB"/>
              <a:t>Phase 3 trial testing the effectiveness/safety Optune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GB"/>
              <a:t>Experimental Arm: Optune with Immunotherapy (Pembrolizumab) or Chemotherapy (Docetaxel)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GB"/>
              <a:t>Control Arm: Immunotherapy (e.g. Pembrolizumab) or Chemotherapy (Docetaxel) alone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/>
              <a:t>Statistically significant and clinically meaningful results + No added systemic toxicities</a:t>
            </a:r>
          </a:p>
          <a:p>
            <a:r>
              <a:rPr lang="en-GB">
                <a:solidFill>
                  <a:schemeClr val="accent1"/>
                </a:solidFill>
              </a:rPr>
              <a:t>Adding Optune to SoC extended survival by </a:t>
            </a:r>
            <a:r>
              <a:rPr lang="en-GB" u="sng">
                <a:solidFill>
                  <a:schemeClr val="accent1"/>
                </a:solidFill>
              </a:rPr>
              <a:t>3.3 months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>
                <a:solidFill>
                  <a:schemeClr val="accent1"/>
                </a:solidFill>
              </a:rPr>
              <a:t>13.2 months compared to 9.9 months</a:t>
            </a:r>
          </a:p>
          <a:p>
            <a:r>
              <a:rPr lang="en-GB">
                <a:solidFill>
                  <a:schemeClr val="accent4"/>
                </a:solidFill>
              </a:rPr>
              <a:t>Adding Optune to Immunotherapy extended survival by </a:t>
            </a:r>
            <a:r>
              <a:rPr lang="en-GB" u="sng">
                <a:solidFill>
                  <a:schemeClr val="accent4"/>
                </a:solidFill>
              </a:rPr>
              <a:t>7.7 months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>
                <a:solidFill>
                  <a:schemeClr val="accent4"/>
                </a:solidFill>
              </a:rPr>
              <a:t>18.5 months compared to 10.8 months</a:t>
            </a:r>
          </a:p>
          <a:p>
            <a:r>
              <a:rPr lang="en-GB">
                <a:solidFill>
                  <a:schemeClr val="accent2">
                    <a:lumMod val="75000"/>
                  </a:schemeClr>
                </a:solidFill>
              </a:rPr>
              <a:t>Adding Optune to Chemotherapy extended survival by </a:t>
            </a:r>
            <a:r>
              <a:rPr lang="en-GB" u="sng">
                <a:solidFill>
                  <a:schemeClr val="accent2">
                    <a:lumMod val="75000"/>
                  </a:schemeClr>
                </a:solidFill>
              </a:rPr>
              <a:t>2.4 months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>
                <a:solidFill>
                  <a:schemeClr val="accent2">
                    <a:lumMod val="75000"/>
                  </a:schemeClr>
                </a:solidFill>
              </a:rPr>
              <a:t>11.1 months compared to 8.7 months</a:t>
            </a:r>
          </a:p>
        </p:txBody>
      </p:sp>
    </p:spTree>
    <p:extLst>
      <p:ext uri="{BB962C8B-B14F-4D97-AF65-F5344CB8AC3E}">
        <p14:creationId xmlns:p14="http://schemas.microsoft.com/office/powerpoint/2010/main" val="429193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DB18F86-183D-A232-C16C-E6D8B890340A}"/>
              </a:ext>
            </a:extLst>
          </p:cNvPr>
          <p:cNvGrpSpPr/>
          <p:nvPr/>
        </p:nvGrpSpPr>
        <p:grpSpPr>
          <a:xfrm>
            <a:off x="2514315" y="1648968"/>
            <a:ext cx="476413" cy="3781421"/>
            <a:chOff x="1400844" y="1792901"/>
            <a:chExt cx="476413" cy="2698858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5931A3D-7254-BB1F-88D8-11B0AE56ECFD}"/>
                </a:ext>
              </a:extLst>
            </p:cNvPr>
            <p:cNvSpPr txBox="1"/>
            <p:nvPr/>
          </p:nvSpPr>
          <p:spPr bwMode="auto">
            <a:xfrm>
              <a:off x="1400845" y="1792901"/>
              <a:ext cx="4764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1.0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0CA51D9-BA25-537B-ED0B-0C58CF4D4ED4}"/>
                </a:ext>
              </a:extLst>
            </p:cNvPr>
            <p:cNvSpPr txBox="1"/>
            <p:nvPr/>
          </p:nvSpPr>
          <p:spPr bwMode="auto">
            <a:xfrm>
              <a:off x="1400844" y="2257062"/>
              <a:ext cx="4764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0.8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80B170D-998E-E87B-CEA5-69784C298557}"/>
                </a:ext>
              </a:extLst>
            </p:cNvPr>
            <p:cNvSpPr txBox="1"/>
            <p:nvPr/>
          </p:nvSpPr>
          <p:spPr bwMode="auto">
            <a:xfrm>
              <a:off x="1400844" y="2723599"/>
              <a:ext cx="4764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0.6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06F8FEF-5627-6229-2D8E-9A388469E0C3}"/>
                </a:ext>
              </a:extLst>
            </p:cNvPr>
            <p:cNvSpPr txBox="1"/>
            <p:nvPr/>
          </p:nvSpPr>
          <p:spPr bwMode="auto">
            <a:xfrm>
              <a:off x="1400844" y="3187760"/>
              <a:ext cx="4764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0.4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E8C25F8-C8F6-ADDA-009B-C8228FF73998}"/>
                </a:ext>
              </a:extLst>
            </p:cNvPr>
            <p:cNvSpPr txBox="1"/>
            <p:nvPr/>
          </p:nvSpPr>
          <p:spPr bwMode="auto">
            <a:xfrm>
              <a:off x="1400844" y="3658270"/>
              <a:ext cx="4764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0.2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F3ED56D-3D12-4294-FE8F-497537BB04E8}"/>
                </a:ext>
              </a:extLst>
            </p:cNvPr>
            <p:cNvSpPr txBox="1"/>
            <p:nvPr/>
          </p:nvSpPr>
          <p:spPr bwMode="auto">
            <a:xfrm>
              <a:off x="1575572" y="4122427"/>
              <a:ext cx="30168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AC5DEFF-C83E-C914-4758-36C4A2FB6C35}"/>
              </a:ext>
            </a:extLst>
          </p:cNvPr>
          <p:cNvSpPr txBox="1"/>
          <p:nvPr/>
        </p:nvSpPr>
        <p:spPr bwMode="auto">
          <a:xfrm>
            <a:off x="6205239" y="5426923"/>
            <a:ext cx="510076" cy="51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107BEEA-7BFB-FF98-3849-AAF595EFAE45}"/>
              </a:ext>
            </a:extLst>
          </p:cNvPr>
          <p:cNvGrpSpPr/>
          <p:nvPr/>
        </p:nvGrpSpPr>
        <p:grpSpPr>
          <a:xfrm>
            <a:off x="2790386" y="5101073"/>
            <a:ext cx="6775452" cy="515881"/>
            <a:chOff x="1734101" y="4287549"/>
            <a:chExt cx="4786084" cy="36933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3C9405F-04A2-38B5-A343-9557DA97DF18}"/>
                </a:ext>
              </a:extLst>
            </p:cNvPr>
            <p:cNvSpPr txBox="1"/>
            <p:nvPr/>
          </p:nvSpPr>
          <p:spPr bwMode="auto">
            <a:xfrm>
              <a:off x="1734101" y="4287549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462273-73B8-805B-A31C-48911EC5FD73}"/>
                </a:ext>
              </a:extLst>
            </p:cNvPr>
            <p:cNvSpPr txBox="1"/>
            <p:nvPr/>
          </p:nvSpPr>
          <p:spPr bwMode="auto">
            <a:xfrm>
              <a:off x="2204739" y="4287549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7621CEF-2E1E-1402-5D51-E9B9F7701689}"/>
                </a:ext>
              </a:extLst>
            </p:cNvPr>
            <p:cNvSpPr txBox="1"/>
            <p:nvPr/>
          </p:nvSpPr>
          <p:spPr bwMode="auto">
            <a:xfrm>
              <a:off x="2639483" y="4287549"/>
              <a:ext cx="4187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16E1715-FCCE-F745-7923-939C02634832}"/>
                </a:ext>
              </a:extLst>
            </p:cNvPr>
            <p:cNvSpPr txBox="1"/>
            <p:nvPr/>
          </p:nvSpPr>
          <p:spPr bwMode="auto">
            <a:xfrm>
              <a:off x="3129171" y="4287549"/>
              <a:ext cx="4187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18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7046842-920D-9C02-AB35-92EB96D9CC34}"/>
                </a:ext>
              </a:extLst>
            </p:cNvPr>
            <p:cNvSpPr txBox="1"/>
            <p:nvPr/>
          </p:nvSpPr>
          <p:spPr bwMode="auto">
            <a:xfrm>
              <a:off x="3606158" y="4287549"/>
              <a:ext cx="4187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F92CC31-4D5D-FE5D-5D33-93289935B3ED}"/>
                </a:ext>
              </a:extLst>
            </p:cNvPr>
            <p:cNvSpPr txBox="1"/>
            <p:nvPr/>
          </p:nvSpPr>
          <p:spPr bwMode="auto">
            <a:xfrm>
              <a:off x="4099412" y="4287549"/>
              <a:ext cx="4187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8CEADB9-19D1-8F3F-2721-6DF35C18A1FC}"/>
                </a:ext>
              </a:extLst>
            </p:cNvPr>
            <p:cNvSpPr txBox="1"/>
            <p:nvPr/>
          </p:nvSpPr>
          <p:spPr bwMode="auto">
            <a:xfrm>
              <a:off x="4566477" y="4287549"/>
              <a:ext cx="4974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36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B30E419-92F6-70A5-E5E7-F59E313609E3}"/>
                </a:ext>
              </a:extLst>
            </p:cNvPr>
            <p:cNvSpPr txBox="1"/>
            <p:nvPr/>
          </p:nvSpPr>
          <p:spPr bwMode="auto">
            <a:xfrm>
              <a:off x="5043465" y="4287549"/>
              <a:ext cx="4974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D00C78B-2747-0B1C-6C51-B851A5932ABF}"/>
                </a:ext>
              </a:extLst>
            </p:cNvPr>
            <p:cNvSpPr txBox="1"/>
            <p:nvPr/>
          </p:nvSpPr>
          <p:spPr bwMode="auto">
            <a:xfrm>
              <a:off x="5536720" y="4287549"/>
              <a:ext cx="4974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48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723F02-4138-369A-F95C-050C1DBE3740}"/>
                </a:ext>
              </a:extLst>
            </p:cNvPr>
            <p:cNvSpPr txBox="1"/>
            <p:nvPr/>
          </p:nvSpPr>
          <p:spPr bwMode="auto">
            <a:xfrm>
              <a:off x="6022702" y="4287549"/>
              <a:ext cx="4974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54</a:t>
              </a:r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51ABEE-24A1-1F4D-08F0-DDA37B45FCCB}"/>
              </a:ext>
            </a:extLst>
          </p:cNvPr>
          <p:cNvSpPr/>
          <p:nvPr/>
        </p:nvSpPr>
        <p:spPr bwMode="auto">
          <a:xfrm>
            <a:off x="2999420" y="1827570"/>
            <a:ext cx="6404489" cy="3264028"/>
          </a:xfrm>
          <a:custGeom>
            <a:avLst/>
            <a:gdLst>
              <a:gd name="connsiteX0" fmla="*/ 0 w 3867150"/>
              <a:gd name="connsiteY0" fmla="*/ 0 h 2336800"/>
              <a:gd name="connsiteX1" fmla="*/ 0 w 3867150"/>
              <a:gd name="connsiteY1" fmla="*/ 2336800 h 2336800"/>
              <a:gd name="connsiteX2" fmla="*/ 3867150 w 3867150"/>
              <a:gd name="connsiteY2" fmla="*/ 2336800 h 233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67150" h="2336800">
                <a:moveTo>
                  <a:pt x="0" y="0"/>
                </a:moveTo>
                <a:lnTo>
                  <a:pt x="0" y="2336800"/>
                </a:lnTo>
                <a:lnTo>
                  <a:pt x="3867150" y="2336800"/>
                </a:lnTo>
              </a:path>
            </a:pathLst>
          </a:cu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1F9224-AA09-D88E-C9F4-A848E057B9FD}"/>
              </a:ext>
            </a:extLst>
          </p:cNvPr>
          <p:cNvGrpSpPr/>
          <p:nvPr/>
        </p:nvGrpSpPr>
        <p:grpSpPr>
          <a:xfrm>
            <a:off x="2916870" y="1845309"/>
            <a:ext cx="95251" cy="2596986"/>
            <a:chOff x="1350051" y="2767328"/>
            <a:chExt cx="901240" cy="259698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606C18A-3FB6-B29F-5DDD-3C9F67CC316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50051" y="2767328"/>
              <a:ext cx="9012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EF87CFE-B59D-C717-A1AD-F248DF66680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50051" y="3416574"/>
              <a:ext cx="9012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0E70142-47EA-62C7-1FB2-7D841869273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50051" y="4065821"/>
              <a:ext cx="9012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3CFDDFF-2596-47A4-0C9F-72D32B8608E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50051" y="4715067"/>
              <a:ext cx="9012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FD71A9C-D1C1-AC88-3634-F858A91AD1B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50051" y="5364314"/>
              <a:ext cx="9012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C794017-FEA1-812F-7D90-6DFBEE7728C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50051" y="4305262"/>
              <a:ext cx="9012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6F53A86-86D8-0ECA-3F45-82341F8A124F}"/>
              </a:ext>
            </a:extLst>
          </p:cNvPr>
          <p:cNvGrpSpPr/>
          <p:nvPr/>
        </p:nvGrpSpPr>
        <p:grpSpPr>
          <a:xfrm rot="5400000">
            <a:off x="6060337" y="2026576"/>
            <a:ext cx="101681" cy="6223514"/>
            <a:chOff x="1350047" y="165988"/>
            <a:chExt cx="901264" cy="6223514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EF63B46-DDE3-AAFB-C067-2C1DF837559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50065" y="2940328"/>
              <a:ext cx="90124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61FC5FD-5F5F-5DD5-6B0E-FCF9627C9A2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50065" y="3630162"/>
              <a:ext cx="90124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6818C76-24EB-CE8C-1F38-3D8D12C94E1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50065" y="4319996"/>
              <a:ext cx="90124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DC9B8B6-1F6C-3D77-C75A-0EFA0D7E651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50065" y="5009830"/>
              <a:ext cx="90124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2578CFA-81D0-45E5-15F7-E0FE828154D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50065" y="5699665"/>
              <a:ext cx="90124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40DC99F-8E14-DDCE-4F11-AB5F783AC0C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50065" y="6389502"/>
              <a:ext cx="90124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C7C2662-D60E-7B9F-F45D-DE81A56D420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50060" y="165988"/>
              <a:ext cx="901242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D1D6C99-FECC-A79D-0D51-10B609FD8B9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50047" y="855821"/>
              <a:ext cx="901247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9BFE87F-7843-4D8E-506C-8B1CB239E8F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50051" y="1545655"/>
              <a:ext cx="901247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D6A9F35-D774-353E-B556-0EC00F70B1D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50051" y="1506278"/>
              <a:ext cx="901247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FE95873-A0EE-B3E7-F69E-AA2B2F54C890}"/>
              </a:ext>
            </a:extLst>
          </p:cNvPr>
          <p:cNvSpPr txBox="1"/>
          <p:nvPr/>
        </p:nvSpPr>
        <p:spPr bwMode="auto">
          <a:xfrm rot="16200000">
            <a:off x="1031824" y="3269253"/>
            <a:ext cx="2607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Probability of OS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0EE7DB6-FF6D-7514-3772-C5017C1C4122}"/>
              </a:ext>
            </a:extLst>
          </p:cNvPr>
          <p:cNvGrpSpPr/>
          <p:nvPr/>
        </p:nvGrpSpPr>
        <p:grpSpPr>
          <a:xfrm>
            <a:off x="2736068" y="5862052"/>
            <a:ext cx="6628467" cy="646331"/>
            <a:chOff x="1695734" y="4287549"/>
            <a:chExt cx="4682264" cy="462724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706F995-7C0E-A055-7AC5-D8532DBDADF3}"/>
                </a:ext>
              </a:extLst>
            </p:cNvPr>
            <p:cNvSpPr txBox="1"/>
            <p:nvPr/>
          </p:nvSpPr>
          <p:spPr bwMode="auto">
            <a:xfrm>
              <a:off x="1695734" y="4287549"/>
              <a:ext cx="378428" cy="462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137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139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776CBDF-F363-411F-FE15-6A0945212726}"/>
                </a:ext>
              </a:extLst>
            </p:cNvPr>
            <p:cNvSpPr txBox="1"/>
            <p:nvPr/>
          </p:nvSpPr>
          <p:spPr bwMode="auto">
            <a:xfrm>
              <a:off x="2166373" y="4287549"/>
              <a:ext cx="378428" cy="462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96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F2DB458-26C6-CE1F-9D43-EF61F97BBCCB}"/>
                </a:ext>
              </a:extLst>
            </p:cNvPr>
            <p:cNvSpPr txBox="1"/>
            <p:nvPr/>
          </p:nvSpPr>
          <p:spPr bwMode="auto">
            <a:xfrm>
              <a:off x="2700955" y="4287549"/>
              <a:ext cx="295768" cy="462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62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54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41320B1-CD69-2566-9BE3-59E1395D75B5}"/>
                </a:ext>
              </a:extLst>
            </p:cNvPr>
            <p:cNvSpPr txBox="1"/>
            <p:nvPr/>
          </p:nvSpPr>
          <p:spPr bwMode="auto">
            <a:xfrm>
              <a:off x="3190644" y="4287549"/>
              <a:ext cx="295768" cy="462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32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01485F1-5D4A-5E1A-CD15-D7A768340429}"/>
                </a:ext>
              </a:extLst>
            </p:cNvPr>
            <p:cNvSpPr txBox="1"/>
            <p:nvPr/>
          </p:nvSpPr>
          <p:spPr bwMode="auto">
            <a:xfrm>
              <a:off x="3667633" y="4287549"/>
              <a:ext cx="295768" cy="462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16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A5950F9-19B6-072A-6665-F4219E85EAEF}"/>
                </a:ext>
              </a:extLst>
            </p:cNvPr>
            <p:cNvSpPr txBox="1"/>
            <p:nvPr/>
          </p:nvSpPr>
          <p:spPr bwMode="auto">
            <a:xfrm>
              <a:off x="4160887" y="4287549"/>
              <a:ext cx="295768" cy="462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1A7305A-9BB3-2F3D-3BB5-15E20F3E0D94}"/>
                </a:ext>
              </a:extLst>
            </p:cNvPr>
            <p:cNvSpPr txBox="1"/>
            <p:nvPr/>
          </p:nvSpPr>
          <p:spPr bwMode="auto">
            <a:xfrm>
              <a:off x="4667344" y="4287549"/>
              <a:ext cx="295768" cy="462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9A81E3D-DAB9-9EFB-34BD-B7229893E7BC}"/>
                </a:ext>
              </a:extLst>
            </p:cNvPr>
            <p:cNvSpPr txBox="1"/>
            <p:nvPr/>
          </p:nvSpPr>
          <p:spPr bwMode="auto">
            <a:xfrm>
              <a:off x="5185661" y="4287549"/>
              <a:ext cx="213107" cy="462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9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F03E5D1-4F2D-2C65-D1F1-1A2C9DE50763}"/>
                </a:ext>
              </a:extLst>
            </p:cNvPr>
            <p:cNvSpPr txBox="1"/>
            <p:nvPr/>
          </p:nvSpPr>
          <p:spPr bwMode="auto">
            <a:xfrm>
              <a:off x="5678915" y="4287549"/>
              <a:ext cx="213107" cy="462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EAE736C-78F5-0195-6EF3-DFC0538FCE5D}"/>
                </a:ext>
              </a:extLst>
            </p:cNvPr>
            <p:cNvSpPr txBox="1"/>
            <p:nvPr/>
          </p:nvSpPr>
          <p:spPr bwMode="auto">
            <a:xfrm>
              <a:off x="6164891" y="4287549"/>
              <a:ext cx="213107" cy="462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DE05459B-C3F3-3F46-D5BF-65D59C92B628}"/>
              </a:ext>
            </a:extLst>
          </p:cNvPr>
          <p:cNvSpPr txBox="1"/>
          <p:nvPr/>
        </p:nvSpPr>
        <p:spPr bwMode="auto">
          <a:xfrm>
            <a:off x="958856" y="5592537"/>
            <a:ext cx="188102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Patients at Risk, 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TTFields + SoC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SoC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06B5D03-A6AD-7C71-6801-40D0948F74E1}"/>
              </a:ext>
            </a:extLst>
          </p:cNvPr>
          <p:cNvSpPr txBox="1"/>
          <p:nvPr/>
        </p:nvSpPr>
        <p:spPr bwMode="auto">
          <a:xfrm>
            <a:off x="7982724" y="4120808"/>
            <a:ext cx="15388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TTFields + SoC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813A085-FB1E-8AA3-1592-9874854B8B7C}"/>
              </a:ext>
            </a:extLst>
          </p:cNvPr>
          <p:cNvSpPr txBox="1"/>
          <p:nvPr/>
        </p:nvSpPr>
        <p:spPr bwMode="auto">
          <a:xfrm>
            <a:off x="7338605" y="4514978"/>
            <a:ext cx="5389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SoC</a:t>
            </a:r>
          </a:p>
        </p:txBody>
      </p:sp>
      <p:graphicFrame>
        <p:nvGraphicFramePr>
          <p:cNvPr id="59" name="Table 59">
            <a:extLst>
              <a:ext uri="{FF2B5EF4-FFF2-40B4-BE49-F238E27FC236}">
                <a16:creationId xmlns:a16="http://schemas.microsoft.com/office/drawing/2014/main" id="{0D6539B1-655E-F113-CB6D-10553CAF52F9}"/>
              </a:ext>
            </a:extLst>
          </p:cNvPr>
          <p:cNvGraphicFramePr>
            <a:graphicFrameLocks noGrp="1"/>
          </p:cNvGraphicFramePr>
          <p:nvPr/>
        </p:nvGraphicFramePr>
        <p:xfrm>
          <a:off x="5240162" y="1811259"/>
          <a:ext cx="4603385" cy="1609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4425">
                  <a:extLst>
                    <a:ext uri="{9D8B030D-6E8A-4147-A177-3AD203B41FA5}">
                      <a16:colId xmlns:a16="http://schemas.microsoft.com/office/drawing/2014/main" val="73715243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1153412905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607521441"/>
                    </a:ext>
                  </a:extLst>
                </a:gridCol>
              </a:tblGrid>
              <a:tr h="27116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4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+mn-lt"/>
                        </a:rPr>
                        <a:t>TTFields + SoC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(n = 137)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SoC</a:t>
                      </a:r>
                      <a:b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(n = 139)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435162"/>
                  </a:ext>
                </a:extLst>
              </a:tr>
              <a:tr h="161656">
                <a:tc rowSpan="2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Median OS, mo </a:t>
                      </a:r>
                      <a:b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(95% CI)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latin typeface="+mn-lt"/>
                        </a:rPr>
                        <a:t>13.2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 (10.3-15.5)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latin typeface="+mn-lt"/>
                        </a:rPr>
                        <a:t>9.9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 (8.1-11.5)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672294"/>
                  </a:ext>
                </a:extLst>
              </a:tr>
              <a:tr h="161656">
                <a:tc vMerge="1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HR: 0.74 (95% CI: 0.56-0.98; </a:t>
                      </a:r>
                      <a:r>
                        <a:rPr lang="en-US" sz="1400" i="1">
                          <a:solidFill>
                            <a:schemeClr val="tx1"/>
                          </a:solidFill>
                          <a:latin typeface="+mn-lt"/>
                        </a:rPr>
                        <a:t>P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 = .035)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6573202"/>
                  </a:ext>
                </a:extLst>
              </a:tr>
              <a:tr h="1616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1-yr survival, %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53 (95% CI: 44-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42 (95% CI: 34-50)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825929"/>
                  </a:ext>
                </a:extLst>
              </a:tr>
              <a:tr h="161656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3-yr survival, %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18 (95% CI: 11-27)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7 (95% CI: 2-15)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4095883"/>
                  </a:ext>
                </a:extLst>
              </a:tr>
            </a:tbl>
          </a:graphicData>
        </a:graphic>
      </p:graphicFrame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FCFDF35E-C311-D549-A280-20A0FE0BAE37}"/>
              </a:ext>
            </a:extLst>
          </p:cNvPr>
          <p:cNvSpPr/>
          <p:nvPr/>
        </p:nvSpPr>
        <p:spPr bwMode="auto">
          <a:xfrm>
            <a:off x="3019556" y="1851463"/>
            <a:ext cx="4784151" cy="3231269"/>
          </a:xfrm>
          <a:custGeom>
            <a:avLst/>
            <a:gdLst>
              <a:gd name="connsiteX0" fmla="*/ 4776788 w 4776788"/>
              <a:gd name="connsiteY0" fmla="*/ 3233738 h 3233738"/>
              <a:gd name="connsiteX1" fmla="*/ 4776788 w 4776788"/>
              <a:gd name="connsiteY1" fmla="*/ 3024188 h 3233738"/>
              <a:gd name="connsiteX2" fmla="*/ 3843338 w 4776788"/>
              <a:gd name="connsiteY2" fmla="*/ 3024188 h 3233738"/>
              <a:gd name="connsiteX3" fmla="*/ 3843338 w 4776788"/>
              <a:gd name="connsiteY3" fmla="*/ 2943225 h 3233738"/>
              <a:gd name="connsiteX4" fmla="*/ 3590926 w 4776788"/>
              <a:gd name="connsiteY4" fmla="*/ 2943225 h 3233738"/>
              <a:gd name="connsiteX5" fmla="*/ 3590926 w 4776788"/>
              <a:gd name="connsiteY5" fmla="*/ 2881313 h 3233738"/>
              <a:gd name="connsiteX6" fmla="*/ 3424238 w 4776788"/>
              <a:gd name="connsiteY6" fmla="*/ 2881313 h 3233738"/>
              <a:gd name="connsiteX7" fmla="*/ 3424238 w 4776788"/>
              <a:gd name="connsiteY7" fmla="*/ 2833688 h 3233738"/>
              <a:gd name="connsiteX8" fmla="*/ 3309938 w 4776788"/>
              <a:gd name="connsiteY8" fmla="*/ 2833688 h 3233738"/>
              <a:gd name="connsiteX9" fmla="*/ 3309938 w 4776788"/>
              <a:gd name="connsiteY9" fmla="*/ 2767013 h 3233738"/>
              <a:gd name="connsiteX10" fmla="*/ 3262313 w 4776788"/>
              <a:gd name="connsiteY10" fmla="*/ 2767013 h 3233738"/>
              <a:gd name="connsiteX11" fmla="*/ 3262313 w 4776788"/>
              <a:gd name="connsiteY11" fmla="*/ 2719388 h 3233738"/>
              <a:gd name="connsiteX12" fmla="*/ 3262313 w 4776788"/>
              <a:gd name="connsiteY12" fmla="*/ 2719388 h 3233738"/>
              <a:gd name="connsiteX13" fmla="*/ 3262313 w 4776788"/>
              <a:gd name="connsiteY13" fmla="*/ 2667000 h 3233738"/>
              <a:gd name="connsiteX14" fmla="*/ 3209926 w 4776788"/>
              <a:gd name="connsiteY14" fmla="*/ 2667000 h 3233738"/>
              <a:gd name="connsiteX15" fmla="*/ 3209926 w 4776788"/>
              <a:gd name="connsiteY15" fmla="*/ 2605088 h 3233738"/>
              <a:gd name="connsiteX16" fmla="*/ 3019426 w 4776788"/>
              <a:gd name="connsiteY16" fmla="*/ 2605088 h 3233738"/>
              <a:gd name="connsiteX17" fmla="*/ 3019426 w 4776788"/>
              <a:gd name="connsiteY17" fmla="*/ 2547938 h 3233738"/>
              <a:gd name="connsiteX18" fmla="*/ 2709863 w 4776788"/>
              <a:gd name="connsiteY18" fmla="*/ 2547938 h 3233738"/>
              <a:gd name="connsiteX19" fmla="*/ 2709863 w 4776788"/>
              <a:gd name="connsiteY19" fmla="*/ 2514600 h 3233738"/>
              <a:gd name="connsiteX20" fmla="*/ 2595563 w 4776788"/>
              <a:gd name="connsiteY20" fmla="*/ 2514600 h 3233738"/>
              <a:gd name="connsiteX21" fmla="*/ 2595563 w 4776788"/>
              <a:gd name="connsiteY21" fmla="*/ 2471738 h 3233738"/>
              <a:gd name="connsiteX22" fmla="*/ 2514601 w 4776788"/>
              <a:gd name="connsiteY22" fmla="*/ 2471738 h 3233738"/>
              <a:gd name="connsiteX23" fmla="*/ 2514601 w 4776788"/>
              <a:gd name="connsiteY23" fmla="*/ 2381250 h 3233738"/>
              <a:gd name="connsiteX24" fmla="*/ 2495551 w 4776788"/>
              <a:gd name="connsiteY24" fmla="*/ 2381250 h 3233738"/>
              <a:gd name="connsiteX25" fmla="*/ 2495551 w 4776788"/>
              <a:gd name="connsiteY25" fmla="*/ 2333625 h 3233738"/>
              <a:gd name="connsiteX26" fmla="*/ 2405063 w 4776788"/>
              <a:gd name="connsiteY26" fmla="*/ 2333625 h 3233738"/>
              <a:gd name="connsiteX27" fmla="*/ 2405063 w 4776788"/>
              <a:gd name="connsiteY27" fmla="*/ 2314575 h 3233738"/>
              <a:gd name="connsiteX28" fmla="*/ 2224088 w 4776788"/>
              <a:gd name="connsiteY28" fmla="*/ 2314575 h 3233738"/>
              <a:gd name="connsiteX29" fmla="*/ 2224088 w 4776788"/>
              <a:gd name="connsiteY29" fmla="*/ 2271713 h 3233738"/>
              <a:gd name="connsiteX30" fmla="*/ 2185988 w 4776788"/>
              <a:gd name="connsiteY30" fmla="*/ 2271713 h 3233738"/>
              <a:gd name="connsiteX31" fmla="*/ 2185988 w 4776788"/>
              <a:gd name="connsiteY31" fmla="*/ 2238375 h 3233738"/>
              <a:gd name="connsiteX32" fmla="*/ 2066926 w 4776788"/>
              <a:gd name="connsiteY32" fmla="*/ 2238375 h 3233738"/>
              <a:gd name="connsiteX33" fmla="*/ 2066926 w 4776788"/>
              <a:gd name="connsiteY33" fmla="*/ 2195513 h 3233738"/>
              <a:gd name="connsiteX34" fmla="*/ 1976438 w 4776788"/>
              <a:gd name="connsiteY34" fmla="*/ 2195513 h 3233738"/>
              <a:gd name="connsiteX35" fmla="*/ 1976438 w 4776788"/>
              <a:gd name="connsiteY35" fmla="*/ 2166938 h 3233738"/>
              <a:gd name="connsiteX36" fmla="*/ 1919288 w 4776788"/>
              <a:gd name="connsiteY36" fmla="*/ 2166938 h 3233738"/>
              <a:gd name="connsiteX37" fmla="*/ 1919288 w 4776788"/>
              <a:gd name="connsiteY37" fmla="*/ 2133600 h 3233738"/>
              <a:gd name="connsiteX38" fmla="*/ 1890713 w 4776788"/>
              <a:gd name="connsiteY38" fmla="*/ 2133600 h 3233738"/>
              <a:gd name="connsiteX39" fmla="*/ 1890713 w 4776788"/>
              <a:gd name="connsiteY39" fmla="*/ 2100263 h 3233738"/>
              <a:gd name="connsiteX40" fmla="*/ 1843088 w 4776788"/>
              <a:gd name="connsiteY40" fmla="*/ 2100263 h 3233738"/>
              <a:gd name="connsiteX41" fmla="*/ 1843088 w 4776788"/>
              <a:gd name="connsiteY41" fmla="*/ 2076450 h 3233738"/>
              <a:gd name="connsiteX42" fmla="*/ 1828801 w 4776788"/>
              <a:gd name="connsiteY42" fmla="*/ 2062163 h 3233738"/>
              <a:gd name="connsiteX43" fmla="*/ 1738313 w 4776788"/>
              <a:gd name="connsiteY43" fmla="*/ 2062163 h 3233738"/>
              <a:gd name="connsiteX44" fmla="*/ 1738313 w 4776788"/>
              <a:gd name="connsiteY44" fmla="*/ 2019300 h 3233738"/>
              <a:gd name="connsiteX45" fmla="*/ 1647826 w 4776788"/>
              <a:gd name="connsiteY45" fmla="*/ 2019300 h 3233738"/>
              <a:gd name="connsiteX46" fmla="*/ 1647826 w 4776788"/>
              <a:gd name="connsiteY46" fmla="*/ 1985963 h 3233738"/>
              <a:gd name="connsiteX47" fmla="*/ 1619251 w 4776788"/>
              <a:gd name="connsiteY47" fmla="*/ 1985963 h 3233738"/>
              <a:gd name="connsiteX48" fmla="*/ 1619251 w 4776788"/>
              <a:gd name="connsiteY48" fmla="*/ 1957388 h 3233738"/>
              <a:gd name="connsiteX49" fmla="*/ 1604963 w 4776788"/>
              <a:gd name="connsiteY49" fmla="*/ 1957388 h 3233738"/>
              <a:gd name="connsiteX50" fmla="*/ 1604963 w 4776788"/>
              <a:gd name="connsiteY50" fmla="*/ 1928813 h 3233738"/>
              <a:gd name="connsiteX51" fmla="*/ 1538288 w 4776788"/>
              <a:gd name="connsiteY51" fmla="*/ 1928813 h 3233738"/>
              <a:gd name="connsiteX52" fmla="*/ 1538288 w 4776788"/>
              <a:gd name="connsiteY52" fmla="*/ 1905000 h 3233738"/>
              <a:gd name="connsiteX53" fmla="*/ 1347788 w 4776788"/>
              <a:gd name="connsiteY53" fmla="*/ 1905000 h 3233738"/>
              <a:gd name="connsiteX54" fmla="*/ 1347788 w 4776788"/>
              <a:gd name="connsiteY54" fmla="*/ 1871663 h 3233738"/>
              <a:gd name="connsiteX55" fmla="*/ 1285876 w 4776788"/>
              <a:gd name="connsiteY55" fmla="*/ 1871663 h 3233738"/>
              <a:gd name="connsiteX56" fmla="*/ 1285876 w 4776788"/>
              <a:gd name="connsiteY56" fmla="*/ 1852613 h 3233738"/>
              <a:gd name="connsiteX57" fmla="*/ 1243013 w 4776788"/>
              <a:gd name="connsiteY57" fmla="*/ 1852613 h 3233738"/>
              <a:gd name="connsiteX58" fmla="*/ 1243013 w 4776788"/>
              <a:gd name="connsiteY58" fmla="*/ 1824038 h 3233738"/>
              <a:gd name="connsiteX59" fmla="*/ 1233488 w 4776788"/>
              <a:gd name="connsiteY59" fmla="*/ 1824038 h 3233738"/>
              <a:gd name="connsiteX60" fmla="*/ 1233488 w 4776788"/>
              <a:gd name="connsiteY60" fmla="*/ 1790700 h 3233738"/>
              <a:gd name="connsiteX61" fmla="*/ 1185863 w 4776788"/>
              <a:gd name="connsiteY61" fmla="*/ 1790700 h 3233738"/>
              <a:gd name="connsiteX62" fmla="*/ 1185863 w 4776788"/>
              <a:gd name="connsiteY62" fmla="*/ 1766888 h 3233738"/>
              <a:gd name="connsiteX63" fmla="*/ 1162051 w 4776788"/>
              <a:gd name="connsiteY63" fmla="*/ 1766888 h 3233738"/>
              <a:gd name="connsiteX64" fmla="*/ 1162051 w 4776788"/>
              <a:gd name="connsiteY64" fmla="*/ 1743075 h 3233738"/>
              <a:gd name="connsiteX65" fmla="*/ 1114426 w 4776788"/>
              <a:gd name="connsiteY65" fmla="*/ 1743075 h 3233738"/>
              <a:gd name="connsiteX66" fmla="*/ 1114426 w 4776788"/>
              <a:gd name="connsiteY66" fmla="*/ 1690688 h 3233738"/>
              <a:gd name="connsiteX67" fmla="*/ 1090613 w 4776788"/>
              <a:gd name="connsiteY67" fmla="*/ 1690688 h 3233738"/>
              <a:gd name="connsiteX68" fmla="*/ 1090613 w 4776788"/>
              <a:gd name="connsiteY68" fmla="*/ 1628775 h 3233738"/>
              <a:gd name="connsiteX69" fmla="*/ 1090613 w 4776788"/>
              <a:gd name="connsiteY69" fmla="*/ 1628775 h 3233738"/>
              <a:gd name="connsiteX70" fmla="*/ 1090613 w 4776788"/>
              <a:gd name="connsiteY70" fmla="*/ 1562100 h 3233738"/>
              <a:gd name="connsiteX71" fmla="*/ 1062038 w 4776788"/>
              <a:gd name="connsiteY71" fmla="*/ 1562100 h 3233738"/>
              <a:gd name="connsiteX72" fmla="*/ 1062038 w 4776788"/>
              <a:gd name="connsiteY72" fmla="*/ 1466850 h 3233738"/>
              <a:gd name="connsiteX73" fmla="*/ 957263 w 4776788"/>
              <a:gd name="connsiteY73" fmla="*/ 1466850 h 3233738"/>
              <a:gd name="connsiteX74" fmla="*/ 976313 w 4776788"/>
              <a:gd name="connsiteY74" fmla="*/ 1447800 h 3233738"/>
              <a:gd name="connsiteX75" fmla="*/ 947738 w 4776788"/>
              <a:gd name="connsiteY75" fmla="*/ 1447800 h 3233738"/>
              <a:gd name="connsiteX76" fmla="*/ 947738 w 4776788"/>
              <a:gd name="connsiteY76" fmla="*/ 1395413 h 3233738"/>
              <a:gd name="connsiteX77" fmla="*/ 909638 w 4776788"/>
              <a:gd name="connsiteY77" fmla="*/ 1395413 h 3233738"/>
              <a:gd name="connsiteX78" fmla="*/ 909638 w 4776788"/>
              <a:gd name="connsiteY78" fmla="*/ 1362075 h 3233738"/>
              <a:gd name="connsiteX79" fmla="*/ 881063 w 4776788"/>
              <a:gd name="connsiteY79" fmla="*/ 1362075 h 3233738"/>
              <a:gd name="connsiteX80" fmla="*/ 881063 w 4776788"/>
              <a:gd name="connsiteY80" fmla="*/ 1285875 h 3233738"/>
              <a:gd name="connsiteX81" fmla="*/ 852488 w 4776788"/>
              <a:gd name="connsiteY81" fmla="*/ 1285875 h 3233738"/>
              <a:gd name="connsiteX82" fmla="*/ 852488 w 4776788"/>
              <a:gd name="connsiteY82" fmla="*/ 1204913 h 3233738"/>
              <a:gd name="connsiteX83" fmla="*/ 785813 w 4776788"/>
              <a:gd name="connsiteY83" fmla="*/ 1204913 h 3233738"/>
              <a:gd name="connsiteX84" fmla="*/ 785813 w 4776788"/>
              <a:gd name="connsiteY84" fmla="*/ 1162050 h 3233738"/>
              <a:gd name="connsiteX85" fmla="*/ 771526 w 4776788"/>
              <a:gd name="connsiteY85" fmla="*/ 1162050 h 3233738"/>
              <a:gd name="connsiteX86" fmla="*/ 771526 w 4776788"/>
              <a:gd name="connsiteY86" fmla="*/ 1123950 h 3233738"/>
              <a:gd name="connsiteX87" fmla="*/ 723901 w 4776788"/>
              <a:gd name="connsiteY87" fmla="*/ 1123950 h 3233738"/>
              <a:gd name="connsiteX88" fmla="*/ 723901 w 4776788"/>
              <a:gd name="connsiteY88" fmla="*/ 1085850 h 3233738"/>
              <a:gd name="connsiteX89" fmla="*/ 690563 w 4776788"/>
              <a:gd name="connsiteY89" fmla="*/ 1085850 h 3233738"/>
              <a:gd name="connsiteX90" fmla="*/ 690563 w 4776788"/>
              <a:gd name="connsiteY90" fmla="*/ 1033463 h 3233738"/>
              <a:gd name="connsiteX91" fmla="*/ 647701 w 4776788"/>
              <a:gd name="connsiteY91" fmla="*/ 1033463 h 3233738"/>
              <a:gd name="connsiteX92" fmla="*/ 647701 w 4776788"/>
              <a:gd name="connsiteY92" fmla="*/ 971550 h 3233738"/>
              <a:gd name="connsiteX93" fmla="*/ 604838 w 4776788"/>
              <a:gd name="connsiteY93" fmla="*/ 971550 h 3233738"/>
              <a:gd name="connsiteX94" fmla="*/ 604838 w 4776788"/>
              <a:gd name="connsiteY94" fmla="*/ 900113 h 3233738"/>
              <a:gd name="connsiteX95" fmla="*/ 552451 w 4776788"/>
              <a:gd name="connsiteY95" fmla="*/ 900113 h 3233738"/>
              <a:gd name="connsiteX96" fmla="*/ 552451 w 4776788"/>
              <a:gd name="connsiteY96" fmla="*/ 852488 h 3233738"/>
              <a:gd name="connsiteX97" fmla="*/ 495301 w 4776788"/>
              <a:gd name="connsiteY97" fmla="*/ 852488 h 3233738"/>
              <a:gd name="connsiteX98" fmla="*/ 495301 w 4776788"/>
              <a:gd name="connsiteY98" fmla="*/ 795338 h 3233738"/>
              <a:gd name="connsiteX99" fmla="*/ 466726 w 4776788"/>
              <a:gd name="connsiteY99" fmla="*/ 795338 h 3233738"/>
              <a:gd name="connsiteX100" fmla="*/ 466726 w 4776788"/>
              <a:gd name="connsiteY100" fmla="*/ 719138 h 3233738"/>
              <a:gd name="connsiteX101" fmla="*/ 419101 w 4776788"/>
              <a:gd name="connsiteY101" fmla="*/ 719138 h 3233738"/>
              <a:gd name="connsiteX102" fmla="*/ 419101 w 4776788"/>
              <a:gd name="connsiteY102" fmla="*/ 666750 h 3233738"/>
              <a:gd name="connsiteX103" fmla="*/ 395288 w 4776788"/>
              <a:gd name="connsiteY103" fmla="*/ 666750 h 3233738"/>
              <a:gd name="connsiteX104" fmla="*/ 395288 w 4776788"/>
              <a:gd name="connsiteY104" fmla="*/ 623888 h 3233738"/>
              <a:gd name="connsiteX105" fmla="*/ 376238 w 4776788"/>
              <a:gd name="connsiteY105" fmla="*/ 623888 h 3233738"/>
              <a:gd name="connsiteX106" fmla="*/ 376238 w 4776788"/>
              <a:gd name="connsiteY106" fmla="*/ 576263 h 3233738"/>
              <a:gd name="connsiteX107" fmla="*/ 338138 w 4776788"/>
              <a:gd name="connsiteY107" fmla="*/ 576263 h 3233738"/>
              <a:gd name="connsiteX108" fmla="*/ 338138 w 4776788"/>
              <a:gd name="connsiteY108" fmla="*/ 528638 h 3233738"/>
              <a:gd name="connsiteX109" fmla="*/ 300038 w 4776788"/>
              <a:gd name="connsiteY109" fmla="*/ 528638 h 3233738"/>
              <a:gd name="connsiteX110" fmla="*/ 300038 w 4776788"/>
              <a:gd name="connsiteY110" fmla="*/ 452438 h 3233738"/>
              <a:gd name="connsiteX111" fmla="*/ 266701 w 4776788"/>
              <a:gd name="connsiteY111" fmla="*/ 452438 h 3233738"/>
              <a:gd name="connsiteX112" fmla="*/ 266701 w 4776788"/>
              <a:gd name="connsiteY112" fmla="*/ 366713 h 3233738"/>
              <a:gd name="connsiteX113" fmla="*/ 233363 w 4776788"/>
              <a:gd name="connsiteY113" fmla="*/ 366713 h 3233738"/>
              <a:gd name="connsiteX114" fmla="*/ 233363 w 4776788"/>
              <a:gd name="connsiteY114" fmla="*/ 300038 h 3233738"/>
              <a:gd name="connsiteX115" fmla="*/ 200026 w 4776788"/>
              <a:gd name="connsiteY115" fmla="*/ 300038 h 3233738"/>
              <a:gd name="connsiteX116" fmla="*/ 200026 w 4776788"/>
              <a:gd name="connsiteY116" fmla="*/ 247650 h 3233738"/>
              <a:gd name="connsiteX117" fmla="*/ 180976 w 4776788"/>
              <a:gd name="connsiteY117" fmla="*/ 247650 h 3233738"/>
              <a:gd name="connsiteX118" fmla="*/ 180976 w 4776788"/>
              <a:gd name="connsiteY118" fmla="*/ 190500 h 3233738"/>
              <a:gd name="connsiteX119" fmla="*/ 138113 w 4776788"/>
              <a:gd name="connsiteY119" fmla="*/ 190500 h 3233738"/>
              <a:gd name="connsiteX120" fmla="*/ 138113 w 4776788"/>
              <a:gd name="connsiteY120" fmla="*/ 138113 h 3233738"/>
              <a:gd name="connsiteX121" fmla="*/ 109538 w 4776788"/>
              <a:gd name="connsiteY121" fmla="*/ 138113 h 3233738"/>
              <a:gd name="connsiteX122" fmla="*/ 109538 w 4776788"/>
              <a:gd name="connsiteY122" fmla="*/ 95250 h 3233738"/>
              <a:gd name="connsiteX123" fmla="*/ 80963 w 4776788"/>
              <a:gd name="connsiteY123" fmla="*/ 95250 h 3233738"/>
              <a:gd name="connsiteX124" fmla="*/ 80963 w 4776788"/>
              <a:gd name="connsiteY124" fmla="*/ 42863 h 3233738"/>
              <a:gd name="connsiteX125" fmla="*/ 42863 w 4776788"/>
              <a:gd name="connsiteY125" fmla="*/ 42863 h 3233738"/>
              <a:gd name="connsiteX126" fmla="*/ 42863 w 4776788"/>
              <a:gd name="connsiteY126" fmla="*/ 42863 h 3233738"/>
              <a:gd name="connsiteX127" fmla="*/ 0 w 4776788"/>
              <a:gd name="connsiteY127" fmla="*/ 0 h 3233738"/>
              <a:gd name="connsiteX0" fmla="*/ 4776788 w 4776788"/>
              <a:gd name="connsiteY0" fmla="*/ 3233738 h 3233738"/>
              <a:gd name="connsiteX1" fmla="*/ 4776788 w 4776788"/>
              <a:gd name="connsiteY1" fmla="*/ 3024188 h 3233738"/>
              <a:gd name="connsiteX2" fmla="*/ 3843338 w 4776788"/>
              <a:gd name="connsiteY2" fmla="*/ 3024188 h 3233738"/>
              <a:gd name="connsiteX3" fmla="*/ 3843338 w 4776788"/>
              <a:gd name="connsiteY3" fmla="*/ 2943225 h 3233738"/>
              <a:gd name="connsiteX4" fmla="*/ 3590926 w 4776788"/>
              <a:gd name="connsiteY4" fmla="*/ 2943225 h 3233738"/>
              <a:gd name="connsiteX5" fmla="*/ 3590926 w 4776788"/>
              <a:gd name="connsiteY5" fmla="*/ 2881313 h 3233738"/>
              <a:gd name="connsiteX6" fmla="*/ 3424238 w 4776788"/>
              <a:gd name="connsiteY6" fmla="*/ 2881313 h 3233738"/>
              <a:gd name="connsiteX7" fmla="*/ 3424238 w 4776788"/>
              <a:gd name="connsiteY7" fmla="*/ 2833688 h 3233738"/>
              <a:gd name="connsiteX8" fmla="*/ 3309938 w 4776788"/>
              <a:gd name="connsiteY8" fmla="*/ 2833688 h 3233738"/>
              <a:gd name="connsiteX9" fmla="*/ 3309938 w 4776788"/>
              <a:gd name="connsiteY9" fmla="*/ 2767013 h 3233738"/>
              <a:gd name="connsiteX10" fmla="*/ 3262313 w 4776788"/>
              <a:gd name="connsiteY10" fmla="*/ 2767013 h 3233738"/>
              <a:gd name="connsiteX11" fmla="*/ 3262313 w 4776788"/>
              <a:gd name="connsiteY11" fmla="*/ 2719388 h 3233738"/>
              <a:gd name="connsiteX12" fmla="*/ 3262313 w 4776788"/>
              <a:gd name="connsiteY12" fmla="*/ 2719388 h 3233738"/>
              <a:gd name="connsiteX13" fmla="*/ 3262313 w 4776788"/>
              <a:gd name="connsiteY13" fmla="*/ 2667000 h 3233738"/>
              <a:gd name="connsiteX14" fmla="*/ 3209926 w 4776788"/>
              <a:gd name="connsiteY14" fmla="*/ 2667000 h 3233738"/>
              <a:gd name="connsiteX15" fmla="*/ 3209926 w 4776788"/>
              <a:gd name="connsiteY15" fmla="*/ 2605088 h 3233738"/>
              <a:gd name="connsiteX16" fmla="*/ 3019426 w 4776788"/>
              <a:gd name="connsiteY16" fmla="*/ 2605088 h 3233738"/>
              <a:gd name="connsiteX17" fmla="*/ 3019426 w 4776788"/>
              <a:gd name="connsiteY17" fmla="*/ 2547938 h 3233738"/>
              <a:gd name="connsiteX18" fmla="*/ 2709863 w 4776788"/>
              <a:gd name="connsiteY18" fmla="*/ 2547938 h 3233738"/>
              <a:gd name="connsiteX19" fmla="*/ 2709863 w 4776788"/>
              <a:gd name="connsiteY19" fmla="*/ 2514600 h 3233738"/>
              <a:gd name="connsiteX20" fmla="*/ 2595563 w 4776788"/>
              <a:gd name="connsiteY20" fmla="*/ 2514600 h 3233738"/>
              <a:gd name="connsiteX21" fmla="*/ 2595563 w 4776788"/>
              <a:gd name="connsiteY21" fmla="*/ 2471738 h 3233738"/>
              <a:gd name="connsiteX22" fmla="*/ 2514601 w 4776788"/>
              <a:gd name="connsiteY22" fmla="*/ 2471738 h 3233738"/>
              <a:gd name="connsiteX23" fmla="*/ 2514601 w 4776788"/>
              <a:gd name="connsiteY23" fmla="*/ 2381250 h 3233738"/>
              <a:gd name="connsiteX24" fmla="*/ 2495551 w 4776788"/>
              <a:gd name="connsiteY24" fmla="*/ 2381250 h 3233738"/>
              <a:gd name="connsiteX25" fmla="*/ 2495551 w 4776788"/>
              <a:gd name="connsiteY25" fmla="*/ 2333625 h 3233738"/>
              <a:gd name="connsiteX26" fmla="*/ 2405063 w 4776788"/>
              <a:gd name="connsiteY26" fmla="*/ 2333625 h 3233738"/>
              <a:gd name="connsiteX27" fmla="*/ 2405063 w 4776788"/>
              <a:gd name="connsiteY27" fmla="*/ 2314575 h 3233738"/>
              <a:gd name="connsiteX28" fmla="*/ 2224088 w 4776788"/>
              <a:gd name="connsiteY28" fmla="*/ 2314575 h 3233738"/>
              <a:gd name="connsiteX29" fmla="*/ 2224088 w 4776788"/>
              <a:gd name="connsiteY29" fmla="*/ 2271713 h 3233738"/>
              <a:gd name="connsiteX30" fmla="*/ 2185988 w 4776788"/>
              <a:gd name="connsiteY30" fmla="*/ 2271713 h 3233738"/>
              <a:gd name="connsiteX31" fmla="*/ 2185988 w 4776788"/>
              <a:gd name="connsiteY31" fmla="*/ 2238375 h 3233738"/>
              <a:gd name="connsiteX32" fmla="*/ 2066926 w 4776788"/>
              <a:gd name="connsiteY32" fmla="*/ 2238375 h 3233738"/>
              <a:gd name="connsiteX33" fmla="*/ 2066926 w 4776788"/>
              <a:gd name="connsiteY33" fmla="*/ 2195513 h 3233738"/>
              <a:gd name="connsiteX34" fmla="*/ 1976438 w 4776788"/>
              <a:gd name="connsiteY34" fmla="*/ 2195513 h 3233738"/>
              <a:gd name="connsiteX35" fmla="*/ 1976438 w 4776788"/>
              <a:gd name="connsiteY35" fmla="*/ 2166938 h 3233738"/>
              <a:gd name="connsiteX36" fmla="*/ 1919288 w 4776788"/>
              <a:gd name="connsiteY36" fmla="*/ 2166938 h 3233738"/>
              <a:gd name="connsiteX37" fmla="*/ 1919288 w 4776788"/>
              <a:gd name="connsiteY37" fmla="*/ 2133600 h 3233738"/>
              <a:gd name="connsiteX38" fmla="*/ 1890713 w 4776788"/>
              <a:gd name="connsiteY38" fmla="*/ 2133600 h 3233738"/>
              <a:gd name="connsiteX39" fmla="*/ 1890713 w 4776788"/>
              <a:gd name="connsiteY39" fmla="*/ 2100263 h 3233738"/>
              <a:gd name="connsiteX40" fmla="*/ 1843088 w 4776788"/>
              <a:gd name="connsiteY40" fmla="*/ 2100263 h 3233738"/>
              <a:gd name="connsiteX41" fmla="*/ 1843088 w 4776788"/>
              <a:gd name="connsiteY41" fmla="*/ 2076450 h 3233738"/>
              <a:gd name="connsiteX42" fmla="*/ 1828801 w 4776788"/>
              <a:gd name="connsiteY42" fmla="*/ 2062163 h 3233738"/>
              <a:gd name="connsiteX43" fmla="*/ 1738313 w 4776788"/>
              <a:gd name="connsiteY43" fmla="*/ 2062163 h 3233738"/>
              <a:gd name="connsiteX44" fmla="*/ 1738313 w 4776788"/>
              <a:gd name="connsiteY44" fmla="*/ 2019300 h 3233738"/>
              <a:gd name="connsiteX45" fmla="*/ 1647826 w 4776788"/>
              <a:gd name="connsiteY45" fmla="*/ 2019300 h 3233738"/>
              <a:gd name="connsiteX46" fmla="*/ 1647826 w 4776788"/>
              <a:gd name="connsiteY46" fmla="*/ 1985963 h 3233738"/>
              <a:gd name="connsiteX47" fmla="*/ 1619251 w 4776788"/>
              <a:gd name="connsiteY47" fmla="*/ 1985963 h 3233738"/>
              <a:gd name="connsiteX48" fmla="*/ 1619251 w 4776788"/>
              <a:gd name="connsiteY48" fmla="*/ 1957388 h 3233738"/>
              <a:gd name="connsiteX49" fmla="*/ 1604963 w 4776788"/>
              <a:gd name="connsiteY49" fmla="*/ 1957388 h 3233738"/>
              <a:gd name="connsiteX50" fmla="*/ 1604963 w 4776788"/>
              <a:gd name="connsiteY50" fmla="*/ 1928813 h 3233738"/>
              <a:gd name="connsiteX51" fmla="*/ 1538288 w 4776788"/>
              <a:gd name="connsiteY51" fmla="*/ 1928813 h 3233738"/>
              <a:gd name="connsiteX52" fmla="*/ 1538288 w 4776788"/>
              <a:gd name="connsiteY52" fmla="*/ 1905000 h 3233738"/>
              <a:gd name="connsiteX53" fmla="*/ 1347788 w 4776788"/>
              <a:gd name="connsiteY53" fmla="*/ 1905000 h 3233738"/>
              <a:gd name="connsiteX54" fmla="*/ 1347788 w 4776788"/>
              <a:gd name="connsiteY54" fmla="*/ 1871663 h 3233738"/>
              <a:gd name="connsiteX55" fmla="*/ 1285876 w 4776788"/>
              <a:gd name="connsiteY55" fmla="*/ 1871663 h 3233738"/>
              <a:gd name="connsiteX56" fmla="*/ 1285876 w 4776788"/>
              <a:gd name="connsiteY56" fmla="*/ 1852613 h 3233738"/>
              <a:gd name="connsiteX57" fmla="*/ 1243013 w 4776788"/>
              <a:gd name="connsiteY57" fmla="*/ 1852613 h 3233738"/>
              <a:gd name="connsiteX58" fmla="*/ 1243013 w 4776788"/>
              <a:gd name="connsiteY58" fmla="*/ 1824038 h 3233738"/>
              <a:gd name="connsiteX59" fmla="*/ 1233488 w 4776788"/>
              <a:gd name="connsiteY59" fmla="*/ 1824038 h 3233738"/>
              <a:gd name="connsiteX60" fmla="*/ 1233488 w 4776788"/>
              <a:gd name="connsiteY60" fmla="*/ 1790700 h 3233738"/>
              <a:gd name="connsiteX61" fmla="*/ 1185863 w 4776788"/>
              <a:gd name="connsiteY61" fmla="*/ 1790700 h 3233738"/>
              <a:gd name="connsiteX62" fmla="*/ 1185863 w 4776788"/>
              <a:gd name="connsiteY62" fmla="*/ 1766888 h 3233738"/>
              <a:gd name="connsiteX63" fmla="*/ 1162051 w 4776788"/>
              <a:gd name="connsiteY63" fmla="*/ 1766888 h 3233738"/>
              <a:gd name="connsiteX64" fmla="*/ 1162051 w 4776788"/>
              <a:gd name="connsiteY64" fmla="*/ 1743075 h 3233738"/>
              <a:gd name="connsiteX65" fmla="*/ 1114426 w 4776788"/>
              <a:gd name="connsiteY65" fmla="*/ 1743075 h 3233738"/>
              <a:gd name="connsiteX66" fmla="*/ 1114426 w 4776788"/>
              <a:gd name="connsiteY66" fmla="*/ 1690688 h 3233738"/>
              <a:gd name="connsiteX67" fmla="*/ 1090613 w 4776788"/>
              <a:gd name="connsiteY67" fmla="*/ 1690688 h 3233738"/>
              <a:gd name="connsiteX68" fmla="*/ 1090613 w 4776788"/>
              <a:gd name="connsiteY68" fmla="*/ 1628775 h 3233738"/>
              <a:gd name="connsiteX69" fmla="*/ 1090613 w 4776788"/>
              <a:gd name="connsiteY69" fmla="*/ 1628775 h 3233738"/>
              <a:gd name="connsiteX70" fmla="*/ 1090613 w 4776788"/>
              <a:gd name="connsiteY70" fmla="*/ 1562100 h 3233738"/>
              <a:gd name="connsiteX71" fmla="*/ 1062038 w 4776788"/>
              <a:gd name="connsiteY71" fmla="*/ 1562100 h 3233738"/>
              <a:gd name="connsiteX72" fmla="*/ 1062038 w 4776788"/>
              <a:gd name="connsiteY72" fmla="*/ 1466850 h 3233738"/>
              <a:gd name="connsiteX73" fmla="*/ 957263 w 4776788"/>
              <a:gd name="connsiteY73" fmla="*/ 1466850 h 3233738"/>
              <a:gd name="connsiteX74" fmla="*/ 976313 w 4776788"/>
              <a:gd name="connsiteY74" fmla="*/ 1447800 h 3233738"/>
              <a:gd name="connsiteX75" fmla="*/ 947738 w 4776788"/>
              <a:gd name="connsiteY75" fmla="*/ 1447800 h 3233738"/>
              <a:gd name="connsiteX76" fmla="*/ 947738 w 4776788"/>
              <a:gd name="connsiteY76" fmla="*/ 1395413 h 3233738"/>
              <a:gd name="connsiteX77" fmla="*/ 909638 w 4776788"/>
              <a:gd name="connsiteY77" fmla="*/ 1395413 h 3233738"/>
              <a:gd name="connsiteX78" fmla="*/ 909638 w 4776788"/>
              <a:gd name="connsiteY78" fmla="*/ 1362075 h 3233738"/>
              <a:gd name="connsiteX79" fmla="*/ 881063 w 4776788"/>
              <a:gd name="connsiteY79" fmla="*/ 1362075 h 3233738"/>
              <a:gd name="connsiteX80" fmla="*/ 881063 w 4776788"/>
              <a:gd name="connsiteY80" fmla="*/ 1285875 h 3233738"/>
              <a:gd name="connsiteX81" fmla="*/ 852488 w 4776788"/>
              <a:gd name="connsiteY81" fmla="*/ 1285875 h 3233738"/>
              <a:gd name="connsiteX82" fmla="*/ 852488 w 4776788"/>
              <a:gd name="connsiteY82" fmla="*/ 1204913 h 3233738"/>
              <a:gd name="connsiteX83" fmla="*/ 785813 w 4776788"/>
              <a:gd name="connsiteY83" fmla="*/ 1204913 h 3233738"/>
              <a:gd name="connsiteX84" fmla="*/ 785813 w 4776788"/>
              <a:gd name="connsiteY84" fmla="*/ 1162050 h 3233738"/>
              <a:gd name="connsiteX85" fmla="*/ 771526 w 4776788"/>
              <a:gd name="connsiteY85" fmla="*/ 1162050 h 3233738"/>
              <a:gd name="connsiteX86" fmla="*/ 771526 w 4776788"/>
              <a:gd name="connsiteY86" fmla="*/ 1123950 h 3233738"/>
              <a:gd name="connsiteX87" fmla="*/ 723901 w 4776788"/>
              <a:gd name="connsiteY87" fmla="*/ 1123950 h 3233738"/>
              <a:gd name="connsiteX88" fmla="*/ 723901 w 4776788"/>
              <a:gd name="connsiteY88" fmla="*/ 1085850 h 3233738"/>
              <a:gd name="connsiteX89" fmla="*/ 690563 w 4776788"/>
              <a:gd name="connsiteY89" fmla="*/ 1085850 h 3233738"/>
              <a:gd name="connsiteX90" fmla="*/ 690563 w 4776788"/>
              <a:gd name="connsiteY90" fmla="*/ 1033463 h 3233738"/>
              <a:gd name="connsiteX91" fmla="*/ 647701 w 4776788"/>
              <a:gd name="connsiteY91" fmla="*/ 1033463 h 3233738"/>
              <a:gd name="connsiteX92" fmla="*/ 647701 w 4776788"/>
              <a:gd name="connsiteY92" fmla="*/ 971550 h 3233738"/>
              <a:gd name="connsiteX93" fmla="*/ 604838 w 4776788"/>
              <a:gd name="connsiteY93" fmla="*/ 971550 h 3233738"/>
              <a:gd name="connsiteX94" fmla="*/ 604838 w 4776788"/>
              <a:gd name="connsiteY94" fmla="*/ 900113 h 3233738"/>
              <a:gd name="connsiteX95" fmla="*/ 552451 w 4776788"/>
              <a:gd name="connsiteY95" fmla="*/ 900113 h 3233738"/>
              <a:gd name="connsiteX96" fmla="*/ 552451 w 4776788"/>
              <a:gd name="connsiteY96" fmla="*/ 852488 h 3233738"/>
              <a:gd name="connsiteX97" fmla="*/ 495301 w 4776788"/>
              <a:gd name="connsiteY97" fmla="*/ 852488 h 3233738"/>
              <a:gd name="connsiteX98" fmla="*/ 495301 w 4776788"/>
              <a:gd name="connsiteY98" fmla="*/ 795338 h 3233738"/>
              <a:gd name="connsiteX99" fmla="*/ 466726 w 4776788"/>
              <a:gd name="connsiteY99" fmla="*/ 795338 h 3233738"/>
              <a:gd name="connsiteX100" fmla="*/ 466726 w 4776788"/>
              <a:gd name="connsiteY100" fmla="*/ 719138 h 3233738"/>
              <a:gd name="connsiteX101" fmla="*/ 419101 w 4776788"/>
              <a:gd name="connsiteY101" fmla="*/ 719138 h 3233738"/>
              <a:gd name="connsiteX102" fmla="*/ 419101 w 4776788"/>
              <a:gd name="connsiteY102" fmla="*/ 666750 h 3233738"/>
              <a:gd name="connsiteX103" fmla="*/ 395288 w 4776788"/>
              <a:gd name="connsiteY103" fmla="*/ 666750 h 3233738"/>
              <a:gd name="connsiteX104" fmla="*/ 395288 w 4776788"/>
              <a:gd name="connsiteY104" fmla="*/ 623888 h 3233738"/>
              <a:gd name="connsiteX105" fmla="*/ 376238 w 4776788"/>
              <a:gd name="connsiteY105" fmla="*/ 623888 h 3233738"/>
              <a:gd name="connsiteX106" fmla="*/ 376238 w 4776788"/>
              <a:gd name="connsiteY106" fmla="*/ 576263 h 3233738"/>
              <a:gd name="connsiteX107" fmla="*/ 338138 w 4776788"/>
              <a:gd name="connsiteY107" fmla="*/ 576263 h 3233738"/>
              <a:gd name="connsiteX108" fmla="*/ 338138 w 4776788"/>
              <a:gd name="connsiteY108" fmla="*/ 528638 h 3233738"/>
              <a:gd name="connsiteX109" fmla="*/ 300038 w 4776788"/>
              <a:gd name="connsiteY109" fmla="*/ 528638 h 3233738"/>
              <a:gd name="connsiteX110" fmla="*/ 300038 w 4776788"/>
              <a:gd name="connsiteY110" fmla="*/ 452438 h 3233738"/>
              <a:gd name="connsiteX111" fmla="*/ 266701 w 4776788"/>
              <a:gd name="connsiteY111" fmla="*/ 452438 h 3233738"/>
              <a:gd name="connsiteX112" fmla="*/ 266701 w 4776788"/>
              <a:gd name="connsiteY112" fmla="*/ 366713 h 3233738"/>
              <a:gd name="connsiteX113" fmla="*/ 233363 w 4776788"/>
              <a:gd name="connsiteY113" fmla="*/ 366713 h 3233738"/>
              <a:gd name="connsiteX114" fmla="*/ 233363 w 4776788"/>
              <a:gd name="connsiteY114" fmla="*/ 300038 h 3233738"/>
              <a:gd name="connsiteX115" fmla="*/ 200026 w 4776788"/>
              <a:gd name="connsiteY115" fmla="*/ 300038 h 3233738"/>
              <a:gd name="connsiteX116" fmla="*/ 200026 w 4776788"/>
              <a:gd name="connsiteY116" fmla="*/ 247650 h 3233738"/>
              <a:gd name="connsiteX117" fmla="*/ 180976 w 4776788"/>
              <a:gd name="connsiteY117" fmla="*/ 247650 h 3233738"/>
              <a:gd name="connsiteX118" fmla="*/ 180976 w 4776788"/>
              <a:gd name="connsiteY118" fmla="*/ 190500 h 3233738"/>
              <a:gd name="connsiteX119" fmla="*/ 138113 w 4776788"/>
              <a:gd name="connsiteY119" fmla="*/ 190500 h 3233738"/>
              <a:gd name="connsiteX120" fmla="*/ 138113 w 4776788"/>
              <a:gd name="connsiteY120" fmla="*/ 138113 h 3233738"/>
              <a:gd name="connsiteX121" fmla="*/ 109538 w 4776788"/>
              <a:gd name="connsiteY121" fmla="*/ 138113 h 3233738"/>
              <a:gd name="connsiteX122" fmla="*/ 109538 w 4776788"/>
              <a:gd name="connsiteY122" fmla="*/ 95250 h 3233738"/>
              <a:gd name="connsiteX123" fmla="*/ 80963 w 4776788"/>
              <a:gd name="connsiteY123" fmla="*/ 95250 h 3233738"/>
              <a:gd name="connsiteX124" fmla="*/ 80963 w 4776788"/>
              <a:gd name="connsiteY124" fmla="*/ 42863 h 3233738"/>
              <a:gd name="connsiteX125" fmla="*/ 42863 w 4776788"/>
              <a:gd name="connsiteY125" fmla="*/ 42863 h 3233738"/>
              <a:gd name="connsiteX126" fmla="*/ 61913 w 4776788"/>
              <a:gd name="connsiteY126" fmla="*/ 9525 h 3233738"/>
              <a:gd name="connsiteX127" fmla="*/ 0 w 4776788"/>
              <a:gd name="connsiteY127" fmla="*/ 0 h 3233738"/>
              <a:gd name="connsiteX0" fmla="*/ 4776788 w 4776788"/>
              <a:gd name="connsiteY0" fmla="*/ 3233738 h 3233738"/>
              <a:gd name="connsiteX1" fmla="*/ 4776788 w 4776788"/>
              <a:gd name="connsiteY1" fmla="*/ 3024188 h 3233738"/>
              <a:gd name="connsiteX2" fmla="*/ 3843338 w 4776788"/>
              <a:gd name="connsiteY2" fmla="*/ 3024188 h 3233738"/>
              <a:gd name="connsiteX3" fmla="*/ 3843338 w 4776788"/>
              <a:gd name="connsiteY3" fmla="*/ 2943225 h 3233738"/>
              <a:gd name="connsiteX4" fmla="*/ 3590926 w 4776788"/>
              <a:gd name="connsiteY4" fmla="*/ 2943225 h 3233738"/>
              <a:gd name="connsiteX5" fmla="*/ 3590926 w 4776788"/>
              <a:gd name="connsiteY5" fmla="*/ 2881313 h 3233738"/>
              <a:gd name="connsiteX6" fmla="*/ 3424238 w 4776788"/>
              <a:gd name="connsiteY6" fmla="*/ 2881313 h 3233738"/>
              <a:gd name="connsiteX7" fmla="*/ 3424238 w 4776788"/>
              <a:gd name="connsiteY7" fmla="*/ 2833688 h 3233738"/>
              <a:gd name="connsiteX8" fmla="*/ 3309938 w 4776788"/>
              <a:gd name="connsiteY8" fmla="*/ 2833688 h 3233738"/>
              <a:gd name="connsiteX9" fmla="*/ 3309938 w 4776788"/>
              <a:gd name="connsiteY9" fmla="*/ 2767013 h 3233738"/>
              <a:gd name="connsiteX10" fmla="*/ 3262313 w 4776788"/>
              <a:gd name="connsiteY10" fmla="*/ 2767013 h 3233738"/>
              <a:gd name="connsiteX11" fmla="*/ 3262313 w 4776788"/>
              <a:gd name="connsiteY11" fmla="*/ 2719388 h 3233738"/>
              <a:gd name="connsiteX12" fmla="*/ 3262313 w 4776788"/>
              <a:gd name="connsiteY12" fmla="*/ 2719388 h 3233738"/>
              <a:gd name="connsiteX13" fmla="*/ 3262313 w 4776788"/>
              <a:gd name="connsiteY13" fmla="*/ 2667000 h 3233738"/>
              <a:gd name="connsiteX14" fmla="*/ 3209926 w 4776788"/>
              <a:gd name="connsiteY14" fmla="*/ 2667000 h 3233738"/>
              <a:gd name="connsiteX15" fmla="*/ 3209926 w 4776788"/>
              <a:gd name="connsiteY15" fmla="*/ 2605088 h 3233738"/>
              <a:gd name="connsiteX16" fmla="*/ 3019426 w 4776788"/>
              <a:gd name="connsiteY16" fmla="*/ 2605088 h 3233738"/>
              <a:gd name="connsiteX17" fmla="*/ 3019426 w 4776788"/>
              <a:gd name="connsiteY17" fmla="*/ 2547938 h 3233738"/>
              <a:gd name="connsiteX18" fmla="*/ 2709863 w 4776788"/>
              <a:gd name="connsiteY18" fmla="*/ 2547938 h 3233738"/>
              <a:gd name="connsiteX19" fmla="*/ 2709863 w 4776788"/>
              <a:gd name="connsiteY19" fmla="*/ 2514600 h 3233738"/>
              <a:gd name="connsiteX20" fmla="*/ 2595563 w 4776788"/>
              <a:gd name="connsiteY20" fmla="*/ 2514600 h 3233738"/>
              <a:gd name="connsiteX21" fmla="*/ 2595563 w 4776788"/>
              <a:gd name="connsiteY21" fmla="*/ 2471738 h 3233738"/>
              <a:gd name="connsiteX22" fmla="*/ 2514601 w 4776788"/>
              <a:gd name="connsiteY22" fmla="*/ 2471738 h 3233738"/>
              <a:gd name="connsiteX23" fmla="*/ 2514601 w 4776788"/>
              <a:gd name="connsiteY23" fmla="*/ 2381250 h 3233738"/>
              <a:gd name="connsiteX24" fmla="*/ 2495551 w 4776788"/>
              <a:gd name="connsiteY24" fmla="*/ 2381250 h 3233738"/>
              <a:gd name="connsiteX25" fmla="*/ 2495551 w 4776788"/>
              <a:gd name="connsiteY25" fmla="*/ 2333625 h 3233738"/>
              <a:gd name="connsiteX26" fmla="*/ 2405063 w 4776788"/>
              <a:gd name="connsiteY26" fmla="*/ 2333625 h 3233738"/>
              <a:gd name="connsiteX27" fmla="*/ 2405063 w 4776788"/>
              <a:gd name="connsiteY27" fmla="*/ 2314575 h 3233738"/>
              <a:gd name="connsiteX28" fmla="*/ 2224088 w 4776788"/>
              <a:gd name="connsiteY28" fmla="*/ 2314575 h 3233738"/>
              <a:gd name="connsiteX29" fmla="*/ 2224088 w 4776788"/>
              <a:gd name="connsiteY29" fmla="*/ 2271713 h 3233738"/>
              <a:gd name="connsiteX30" fmla="*/ 2185988 w 4776788"/>
              <a:gd name="connsiteY30" fmla="*/ 2271713 h 3233738"/>
              <a:gd name="connsiteX31" fmla="*/ 2185988 w 4776788"/>
              <a:gd name="connsiteY31" fmla="*/ 2238375 h 3233738"/>
              <a:gd name="connsiteX32" fmla="*/ 2066926 w 4776788"/>
              <a:gd name="connsiteY32" fmla="*/ 2238375 h 3233738"/>
              <a:gd name="connsiteX33" fmla="*/ 2066926 w 4776788"/>
              <a:gd name="connsiteY33" fmla="*/ 2195513 h 3233738"/>
              <a:gd name="connsiteX34" fmla="*/ 1976438 w 4776788"/>
              <a:gd name="connsiteY34" fmla="*/ 2195513 h 3233738"/>
              <a:gd name="connsiteX35" fmla="*/ 1976438 w 4776788"/>
              <a:gd name="connsiteY35" fmla="*/ 2166938 h 3233738"/>
              <a:gd name="connsiteX36" fmla="*/ 1919288 w 4776788"/>
              <a:gd name="connsiteY36" fmla="*/ 2166938 h 3233738"/>
              <a:gd name="connsiteX37" fmla="*/ 1919288 w 4776788"/>
              <a:gd name="connsiteY37" fmla="*/ 2133600 h 3233738"/>
              <a:gd name="connsiteX38" fmla="*/ 1890713 w 4776788"/>
              <a:gd name="connsiteY38" fmla="*/ 2133600 h 3233738"/>
              <a:gd name="connsiteX39" fmla="*/ 1890713 w 4776788"/>
              <a:gd name="connsiteY39" fmla="*/ 2100263 h 3233738"/>
              <a:gd name="connsiteX40" fmla="*/ 1843088 w 4776788"/>
              <a:gd name="connsiteY40" fmla="*/ 2100263 h 3233738"/>
              <a:gd name="connsiteX41" fmla="*/ 1843088 w 4776788"/>
              <a:gd name="connsiteY41" fmla="*/ 2076450 h 3233738"/>
              <a:gd name="connsiteX42" fmla="*/ 1828801 w 4776788"/>
              <a:gd name="connsiteY42" fmla="*/ 2062163 h 3233738"/>
              <a:gd name="connsiteX43" fmla="*/ 1738313 w 4776788"/>
              <a:gd name="connsiteY43" fmla="*/ 2062163 h 3233738"/>
              <a:gd name="connsiteX44" fmla="*/ 1738313 w 4776788"/>
              <a:gd name="connsiteY44" fmla="*/ 2019300 h 3233738"/>
              <a:gd name="connsiteX45" fmla="*/ 1647826 w 4776788"/>
              <a:gd name="connsiteY45" fmla="*/ 2019300 h 3233738"/>
              <a:gd name="connsiteX46" fmla="*/ 1647826 w 4776788"/>
              <a:gd name="connsiteY46" fmla="*/ 1985963 h 3233738"/>
              <a:gd name="connsiteX47" fmla="*/ 1619251 w 4776788"/>
              <a:gd name="connsiteY47" fmla="*/ 1985963 h 3233738"/>
              <a:gd name="connsiteX48" fmla="*/ 1619251 w 4776788"/>
              <a:gd name="connsiteY48" fmla="*/ 1957388 h 3233738"/>
              <a:gd name="connsiteX49" fmla="*/ 1604963 w 4776788"/>
              <a:gd name="connsiteY49" fmla="*/ 1957388 h 3233738"/>
              <a:gd name="connsiteX50" fmla="*/ 1604963 w 4776788"/>
              <a:gd name="connsiteY50" fmla="*/ 1928813 h 3233738"/>
              <a:gd name="connsiteX51" fmla="*/ 1538288 w 4776788"/>
              <a:gd name="connsiteY51" fmla="*/ 1928813 h 3233738"/>
              <a:gd name="connsiteX52" fmla="*/ 1538288 w 4776788"/>
              <a:gd name="connsiteY52" fmla="*/ 1905000 h 3233738"/>
              <a:gd name="connsiteX53" fmla="*/ 1347788 w 4776788"/>
              <a:gd name="connsiteY53" fmla="*/ 1905000 h 3233738"/>
              <a:gd name="connsiteX54" fmla="*/ 1347788 w 4776788"/>
              <a:gd name="connsiteY54" fmla="*/ 1871663 h 3233738"/>
              <a:gd name="connsiteX55" fmla="*/ 1285876 w 4776788"/>
              <a:gd name="connsiteY55" fmla="*/ 1871663 h 3233738"/>
              <a:gd name="connsiteX56" fmla="*/ 1285876 w 4776788"/>
              <a:gd name="connsiteY56" fmla="*/ 1852613 h 3233738"/>
              <a:gd name="connsiteX57" fmla="*/ 1243013 w 4776788"/>
              <a:gd name="connsiteY57" fmla="*/ 1852613 h 3233738"/>
              <a:gd name="connsiteX58" fmla="*/ 1243013 w 4776788"/>
              <a:gd name="connsiteY58" fmla="*/ 1824038 h 3233738"/>
              <a:gd name="connsiteX59" fmla="*/ 1233488 w 4776788"/>
              <a:gd name="connsiteY59" fmla="*/ 1824038 h 3233738"/>
              <a:gd name="connsiteX60" fmla="*/ 1233488 w 4776788"/>
              <a:gd name="connsiteY60" fmla="*/ 1790700 h 3233738"/>
              <a:gd name="connsiteX61" fmla="*/ 1185863 w 4776788"/>
              <a:gd name="connsiteY61" fmla="*/ 1790700 h 3233738"/>
              <a:gd name="connsiteX62" fmla="*/ 1185863 w 4776788"/>
              <a:gd name="connsiteY62" fmla="*/ 1766888 h 3233738"/>
              <a:gd name="connsiteX63" fmla="*/ 1162051 w 4776788"/>
              <a:gd name="connsiteY63" fmla="*/ 1766888 h 3233738"/>
              <a:gd name="connsiteX64" fmla="*/ 1162051 w 4776788"/>
              <a:gd name="connsiteY64" fmla="*/ 1743075 h 3233738"/>
              <a:gd name="connsiteX65" fmla="*/ 1114426 w 4776788"/>
              <a:gd name="connsiteY65" fmla="*/ 1743075 h 3233738"/>
              <a:gd name="connsiteX66" fmla="*/ 1114426 w 4776788"/>
              <a:gd name="connsiteY66" fmla="*/ 1690688 h 3233738"/>
              <a:gd name="connsiteX67" fmla="*/ 1090613 w 4776788"/>
              <a:gd name="connsiteY67" fmla="*/ 1690688 h 3233738"/>
              <a:gd name="connsiteX68" fmla="*/ 1090613 w 4776788"/>
              <a:gd name="connsiteY68" fmla="*/ 1628775 h 3233738"/>
              <a:gd name="connsiteX69" fmla="*/ 1090613 w 4776788"/>
              <a:gd name="connsiteY69" fmla="*/ 1628775 h 3233738"/>
              <a:gd name="connsiteX70" fmla="*/ 1090613 w 4776788"/>
              <a:gd name="connsiteY70" fmla="*/ 1562100 h 3233738"/>
              <a:gd name="connsiteX71" fmla="*/ 1062038 w 4776788"/>
              <a:gd name="connsiteY71" fmla="*/ 1562100 h 3233738"/>
              <a:gd name="connsiteX72" fmla="*/ 1062038 w 4776788"/>
              <a:gd name="connsiteY72" fmla="*/ 1466850 h 3233738"/>
              <a:gd name="connsiteX73" fmla="*/ 957263 w 4776788"/>
              <a:gd name="connsiteY73" fmla="*/ 1466850 h 3233738"/>
              <a:gd name="connsiteX74" fmla="*/ 976313 w 4776788"/>
              <a:gd name="connsiteY74" fmla="*/ 1447800 h 3233738"/>
              <a:gd name="connsiteX75" fmla="*/ 947738 w 4776788"/>
              <a:gd name="connsiteY75" fmla="*/ 1447800 h 3233738"/>
              <a:gd name="connsiteX76" fmla="*/ 947738 w 4776788"/>
              <a:gd name="connsiteY76" fmla="*/ 1395413 h 3233738"/>
              <a:gd name="connsiteX77" fmla="*/ 909638 w 4776788"/>
              <a:gd name="connsiteY77" fmla="*/ 1395413 h 3233738"/>
              <a:gd name="connsiteX78" fmla="*/ 909638 w 4776788"/>
              <a:gd name="connsiteY78" fmla="*/ 1362075 h 3233738"/>
              <a:gd name="connsiteX79" fmla="*/ 881063 w 4776788"/>
              <a:gd name="connsiteY79" fmla="*/ 1362075 h 3233738"/>
              <a:gd name="connsiteX80" fmla="*/ 881063 w 4776788"/>
              <a:gd name="connsiteY80" fmla="*/ 1285875 h 3233738"/>
              <a:gd name="connsiteX81" fmla="*/ 852488 w 4776788"/>
              <a:gd name="connsiteY81" fmla="*/ 1285875 h 3233738"/>
              <a:gd name="connsiteX82" fmla="*/ 852488 w 4776788"/>
              <a:gd name="connsiteY82" fmla="*/ 1204913 h 3233738"/>
              <a:gd name="connsiteX83" fmla="*/ 785813 w 4776788"/>
              <a:gd name="connsiteY83" fmla="*/ 1204913 h 3233738"/>
              <a:gd name="connsiteX84" fmla="*/ 785813 w 4776788"/>
              <a:gd name="connsiteY84" fmla="*/ 1162050 h 3233738"/>
              <a:gd name="connsiteX85" fmla="*/ 771526 w 4776788"/>
              <a:gd name="connsiteY85" fmla="*/ 1162050 h 3233738"/>
              <a:gd name="connsiteX86" fmla="*/ 771526 w 4776788"/>
              <a:gd name="connsiteY86" fmla="*/ 1123950 h 3233738"/>
              <a:gd name="connsiteX87" fmla="*/ 723901 w 4776788"/>
              <a:gd name="connsiteY87" fmla="*/ 1123950 h 3233738"/>
              <a:gd name="connsiteX88" fmla="*/ 723901 w 4776788"/>
              <a:gd name="connsiteY88" fmla="*/ 1085850 h 3233738"/>
              <a:gd name="connsiteX89" fmla="*/ 690563 w 4776788"/>
              <a:gd name="connsiteY89" fmla="*/ 1085850 h 3233738"/>
              <a:gd name="connsiteX90" fmla="*/ 690563 w 4776788"/>
              <a:gd name="connsiteY90" fmla="*/ 1033463 h 3233738"/>
              <a:gd name="connsiteX91" fmla="*/ 647701 w 4776788"/>
              <a:gd name="connsiteY91" fmla="*/ 1033463 h 3233738"/>
              <a:gd name="connsiteX92" fmla="*/ 647701 w 4776788"/>
              <a:gd name="connsiteY92" fmla="*/ 971550 h 3233738"/>
              <a:gd name="connsiteX93" fmla="*/ 604838 w 4776788"/>
              <a:gd name="connsiteY93" fmla="*/ 971550 h 3233738"/>
              <a:gd name="connsiteX94" fmla="*/ 604838 w 4776788"/>
              <a:gd name="connsiteY94" fmla="*/ 900113 h 3233738"/>
              <a:gd name="connsiteX95" fmla="*/ 552451 w 4776788"/>
              <a:gd name="connsiteY95" fmla="*/ 900113 h 3233738"/>
              <a:gd name="connsiteX96" fmla="*/ 552451 w 4776788"/>
              <a:gd name="connsiteY96" fmla="*/ 852488 h 3233738"/>
              <a:gd name="connsiteX97" fmla="*/ 495301 w 4776788"/>
              <a:gd name="connsiteY97" fmla="*/ 852488 h 3233738"/>
              <a:gd name="connsiteX98" fmla="*/ 495301 w 4776788"/>
              <a:gd name="connsiteY98" fmla="*/ 795338 h 3233738"/>
              <a:gd name="connsiteX99" fmla="*/ 466726 w 4776788"/>
              <a:gd name="connsiteY99" fmla="*/ 795338 h 3233738"/>
              <a:gd name="connsiteX100" fmla="*/ 466726 w 4776788"/>
              <a:gd name="connsiteY100" fmla="*/ 719138 h 3233738"/>
              <a:gd name="connsiteX101" fmla="*/ 419101 w 4776788"/>
              <a:gd name="connsiteY101" fmla="*/ 719138 h 3233738"/>
              <a:gd name="connsiteX102" fmla="*/ 419101 w 4776788"/>
              <a:gd name="connsiteY102" fmla="*/ 666750 h 3233738"/>
              <a:gd name="connsiteX103" fmla="*/ 395288 w 4776788"/>
              <a:gd name="connsiteY103" fmla="*/ 666750 h 3233738"/>
              <a:gd name="connsiteX104" fmla="*/ 395288 w 4776788"/>
              <a:gd name="connsiteY104" fmla="*/ 623888 h 3233738"/>
              <a:gd name="connsiteX105" fmla="*/ 376238 w 4776788"/>
              <a:gd name="connsiteY105" fmla="*/ 623888 h 3233738"/>
              <a:gd name="connsiteX106" fmla="*/ 376238 w 4776788"/>
              <a:gd name="connsiteY106" fmla="*/ 576263 h 3233738"/>
              <a:gd name="connsiteX107" fmla="*/ 338138 w 4776788"/>
              <a:gd name="connsiteY107" fmla="*/ 576263 h 3233738"/>
              <a:gd name="connsiteX108" fmla="*/ 338138 w 4776788"/>
              <a:gd name="connsiteY108" fmla="*/ 528638 h 3233738"/>
              <a:gd name="connsiteX109" fmla="*/ 300038 w 4776788"/>
              <a:gd name="connsiteY109" fmla="*/ 528638 h 3233738"/>
              <a:gd name="connsiteX110" fmla="*/ 300038 w 4776788"/>
              <a:gd name="connsiteY110" fmla="*/ 452438 h 3233738"/>
              <a:gd name="connsiteX111" fmla="*/ 266701 w 4776788"/>
              <a:gd name="connsiteY111" fmla="*/ 452438 h 3233738"/>
              <a:gd name="connsiteX112" fmla="*/ 266701 w 4776788"/>
              <a:gd name="connsiteY112" fmla="*/ 366713 h 3233738"/>
              <a:gd name="connsiteX113" fmla="*/ 233363 w 4776788"/>
              <a:gd name="connsiteY113" fmla="*/ 366713 h 3233738"/>
              <a:gd name="connsiteX114" fmla="*/ 233363 w 4776788"/>
              <a:gd name="connsiteY114" fmla="*/ 300038 h 3233738"/>
              <a:gd name="connsiteX115" fmla="*/ 200026 w 4776788"/>
              <a:gd name="connsiteY115" fmla="*/ 300038 h 3233738"/>
              <a:gd name="connsiteX116" fmla="*/ 200026 w 4776788"/>
              <a:gd name="connsiteY116" fmla="*/ 247650 h 3233738"/>
              <a:gd name="connsiteX117" fmla="*/ 180976 w 4776788"/>
              <a:gd name="connsiteY117" fmla="*/ 247650 h 3233738"/>
              <a:gd name="connsiteX118" fmla="*/ 180976 w 4776788"/>
              <a:gd name="connsiteY118" fmla="*/ 190500 h 3233738"/>
              <a:gd name="connsiteX119" fmla="*/ 138113 w 4776788"/>
              <a:gd name="connsiteY119" fmla="*/ 190500 h 3233738"/>
              <a:gd name="connsiteX120" fmla="*/ 138113 w 4776788"/>
              <a:gd name="connsiteY120" fmla="*/ 138113 h 3233738"/>
              <a:gd name="connsiteX121" fmla="*/ 109538 w 4776788"/>
              <a:gd name="connsiteY121" fmla="*/ 138113 h 3233738"/>
              <a:gd name="connsiteX122" fmla="*/ 109538 w 4776788"/>
              <a:gd name="connsiteY122" fmla="*/ 95250 h 3233738"/>
              <a:gd name="connsiteX123" fmla="*/ 80963 w 4776788"/>
              <a:gd name="connsiteY123" fmla="*/ 95250 h 3233738"/>
              <a:gd name="connsiteX124" fmla="*/ 80963 w 4776788"/>
              <a:gd name="connsiteY124" fmla="*/ 42863 h 3233738"/>
              <a:gd name="connsiteX125" fmla="*/ 42863 w 4776788"/>
              <a:gd name="connsiteY125" fmla="*/ 42863 h 3233738"/>
              <a:gd name="connsiteX126" fmla="*/ 61913 w 4776788"/>
              <a:gd name="connsiteY126" fmla="*/ 9525 h 3233738"/>
              <a:gd name="connsiteX127" fmla="*/ 0 w 4776788"/>
              <a:gd name="connsiteY127" fmla="*/ 0 h 3233738"/>
              <a:gd name="connsiteX0" fmla="*/ 4776788 w 4776788"/>
              <a:gd name="connsiteY0" fmla="*/ 3233738 h 3233738"/>
              <a:gd name="connsiteX1" fmla="*/ 4776788 w 4776788"/>
              <a:gd name="connsiteY1" fmla="*/ 3024188 h 3233738"/>
              <a:gd name="connsiteX2" fmla="*/ 3843338 w 4776788"/>
              <a:gd name="connsiteY2" fmla="*/ 3024188 h 3233738"/>
              <a:gd name="connsiteX3" fmla="*/ 3843338 w 4776788"/>
              <a:gd name="connsiteY3" fmla="*/ 2943225 h 3233738"/>
              <a:gd name="connsiteX4" fmla="*/ 3590926 w 4776788"/>
              <a:gd name="connsiteY4" fmla="*/ 2943225 h 3233738"/>
              <a:gd name="connsiteX5" fmla="*/ 3590926 w 4776788"/>
              <a:gd name="connsiteY5" fmla="*/ 2881313 h 3233738"/>
              <a:gd name="connsiteX6" fmla="*/ 3424238 w 4776788"/>
              <a:gd name="connsiteY6" fmla="*/ 2881313 h 3233738"/>
              <a:gd name="connsiteX7" fmla="*/ 3424238 w 4776788"/>
              <a:gd name="connsiteY7" fmla="*/ 2833688 h 3233738"/>
              <a:gd name="connsiteX8" fmla="*/ 3309938 w 4776788"/>
              <a:gd name="connsiteY8" fmla="*/ 2833688 h 3233738"/>
              <a:gd name="connsiteX9" fmla="*/ 3309938 w 4776788"/>
              <a:gd name="connsiteY9" fmla="*/ 2767013 h 3233738"/>
              <a:gd name="connsiteX10" fmla="*/ 3262313 w 4776788"/>
              <a:gd name="connsiteY10" fmla="*/ 2767013 h 3233738"/>
              <a:gd name="connsiteX11" fmla="*/ 3262313 w 4776788"/>
              <a:gd name="connsiteY11" fmla="*/ 2719388 h 3233738"/>
              <a:gd name="connsiteX12" fmla="*/ 3262313 w 4776788"/>
              <a:gd name="connsiteY12" fmla="*/ 2719388 h 3233738"/>
              <a:gd name="connsiteX13" fmla="*/ 3262313 w 4776788"/>
              <a:gd name="connsiteY13" fmla="*/ 2667000 h 3233738"/>
              <a:gd name="connsiteX14" fmla="*/ 3209926 w 4776788"/>
              <a:gd name="connsiteY14" fmla="*/ 2667000 h 3233738"/>
              <a:gd name="connsiteX15" fmla="*/ 3209926 w 4776788"/>
              <a:gd name="connsiteY15" fmla="*/ 2605088 h 3233738"/>
              <a:gd name="connsiteX16" fmla="*/ 3019426 w 4776788"/>
              <a:gd name="connsiteY16" fmla="*/ 2605088 h 3233738"/>
              <a:gd name="connsiteX17" fmla="*/ 3019426 w 4776788"/>
              <a:gd name="connsiteY17" fmla="*/ 2547938 h 3233738"/>
              <a:gd name="connsiteX18" fmla="*/ 2709863 w 4776788"/>
              <a:gd name="connsiteY18" fmla="*/ 2547938 h 3233738"/>
              <a:gd name="connsiteX19" fmla="*/ 2709863 w 4776788"/>
              <a:gd name="connsiteY19" fmla="*/ 2514600 h 3233738"/>
              <a:gd name="connsiteX20" fmla="*/ 2595563 w 4776788"/>
              <a:gd name="connsiteY20" fmla="*/ 2514600 h 3233738"/>
              <a:gd name="connsiteX21" fmla="*/ 2595563 w 4776788"/>
              <a:gd name="connsiteY21" fmla="*/ 2471738 h 3233738"/>
              <a:gd name="connsiteX22" fmla="*/ 2514601 w 4776788"/>
              <a:gd name="connsiteY22" fmla="*/ 2471738 h 3233738"/>
              <a:gd name="connsiteX23" fmla="*/ 2514601 w 4776788"/>
              <a:gd name="connsiteY23" fmla="*/ 2381250 h 3233738"/>
              <a:gd name="connsiteX24" fmla="*/ 2495551 w 4776788"/>
              <a:gd name="connsiteY24" fmla="*/ 2381250 h 3233738"/>
              <a:gd name="connsiteX25" fmla="*/ 2495551 w 4776788"/>
              <a:gd name="connsiteY25" fmla="*/ 2333625 h 3233738"/>
              <a:gd name="connsiteX26" fmla="*/ 2405063 w 4776788"/>
              <a:gd name="connsiteY26" fmla="*/ 2333625 h 3233738"/>
              <a:gd name="connsiteX27" fmla="*/ 2405063 w 4776788"/>
              <a:gd name="connsiteY27" fmla="*/ 2314575 h 3233738"/>
              <a:gd name="connsiteX28" fmla="*/ 2224088 w 4776788"/>
              <a:gd name="connsiteY28" fmla="*/ 2314575 h 3233738"/>
              <a:gd name="connsiteX29" fmla="*/ 2224088 w 4776788"/>
              <a:gd name="connsiteY29" fmla="*/ 2271713 h 3233738"/>
              <a:gd name="connsiteX30" fmla="*/ 2185988 w 4776788"/>
              <a:gd name="connsiteY30" fmla="*/ 2271713 h 3233738"/>
              <a:gd name="connsiteX31" fmla="*/ 2185988 w 4776788"/>
              <a:gd name="connsiteY31" fmla="*/ 2238375 h 3233738"/>
              <a:gd name="connsiteX32" fmla="*/ 2066926 w 4776788"/>
              <a:gd name="connsiteY32" fmla="*/ 2238375 h 3233738"/>
              <a:gd name="connsiteX33" fmla="*/ 2066926 w 4776788"/>
              <a:gd name="connsiteY33" fmla="*/ 2195513 h 3233738"/>
              <a:gd name="connsiteX34" fmla="*/ 1976438 w 4776788"/>
              <a:gd name="connsiteY34" fmla="*/ 2195513 h 3233738"/>
              <a:gd name="connsiteX35" fmla="*/ 1976438 w 4776788"/>
              <a:gd name="connsiteY35" fmla="*/ 2166938 h 3233738"/>
              <a:gd name="connsiteX36" fmla="*/ 1919288 w 4776788"/>
              <a:gd name="connsiteY36" fmla="*/ 2166938 h 3233738"/>
              <a:gd name="connsiteX37" fmla="*/ 1919288 w 4776788"/>
              <a:gd name="connsiteY37" fmla="*/ 2133600 h 3233738"/>
              <a:gd name="connsiteX38" fmla="*/ 1890713 w 4776788"/>
              <a:gd name="connsiteY38" fmla="*/ 2133600 h 3233738"/>
              <a:gd name="connsiteX39" fmla="*/ 1890713 w 4776788"/>
              <a:gd name="connsiteY39" fmla="*/ 2100263 h 3233738"/>
              <a:gd name="connsiteX40" fmla="*/ 1843088 w 4776788"/>
              <a:gd name="connsiteY40" fmla="*/ 2100263 h 3233738"/>
              <a:gd name="connsiteX41" fmla="*/ 1843088 w 4776788"/>
              <a:gd name="connsiteY41" fmla="*/ 2076450 h 3233738"/>
              <a:gd name="connsiteX42" fmla="*/ 1828801 w 4776788"/>
              <a:gd name="connsiteY42" fmla="*/ 2062163 h 3233738"/>
              <a:gd name="connsiteX43" fmla="*/ 1738313 w 4776788"/>
              <a:gd name="connsiteY43" fmla="*/ 2062163 h 3233738"/>
              <a:gd name="connsiteX44" fmla="*/ 1738313 w 4776788"/>
              <a:gd name="connsiteY44" fmla="*/ 2019300 h 3233738"/>
              <a:gd name="connsiteX45" fmla="*/ 1647826 w 4776788"/>
              <a:gd name="connsiteY45" fmla="*/ 2019300 h 3233738"/>
              <a:gd name="connsiteX46" fmla="*/ 1647826 w 4776788"/>
              <a:gd name="connsiteY46" fmla="*/ 1985963 h 3233738"/>
              <a:gd name="connsiteX47" fmla="*/ 1619251 w 4776788"/>
              <a:gd name="connsiteY47" fmla="*/ 1985963 h 3233738"/>
              <a:gd name="connsiteX48" fmla="*/ 1619251 w 4776788"/>
              <a:gd name="connsiteY48" fmla="*/ 1957388 h 3233738"/>
              <a:gd name="connsiteX49" fmla="*/ 1604963 w 4776788"/>
              <a:gd name="connsiteY49" fmla="*/ 1957388 h 3233738"/>
              <a:gd name="connsiteX50" fmla="*/ 1604963 w 4776788"/>
              <a:gd name="connsiteY50" fmla="*/ 1928813 h 3233738"/>
              <a:gd name="connsiteX51" fmla="*/ 1538288 w 4776788"/>
              <a:gd name="connsiteY51" fmla="*/ 1928813 h 3233738"/>
              <a:gd name="connsiteX52" fmla="*/ 1538288 w 4776788"/>
              <a:gd name="connsiteY52" fmla="*/ 1905000 h 3233738"/>
              <a:gd name="connsiteX53" fmla="*/ 1347788 w 4776788"/>
              <a:gd name="connsiteY53" fmla="*/ 1905000 h 3233738"/>
              <a:gd name="connsiteX54" fmla="*/ 1347788 w 4776788"/>
              <a:gd name="connsiteY54" fmla="*/ 1871663 h 3233738"/>
              <a:gd name="connsiteX55" fmla="*/ 1285876 w 4776788"/>
              <a:gd name="connsiteY55" fmla="*/ 1871663 h 3233738"/>
              <a:gd name="connsiteX56" fmla="*/ 1285876 w 4776788"/>
              <a:gd name="connsiteY56" fmla="*/ 1852613 h 3233738"/>
              <a:gd name="connsiteX57" fmla="*/ 1243013 w 4776788"/>
              <a:gd name="connsiteY57" fmla="*/ 1852613 h 3233738"/>
              <a:gd name="connsiteX58" fmla="*/ 1243013 w 4776788"/>
              <a:gd name="connsiteY58" fmla="*/ 1824038 h 3233738"/>
              <a:gd name="connsiteX59" fmla="*/ 1233488 w 4776788"/>
              <a:gd name="connsiteY59" fmla="*/ 1824038 h 3233738"/>
              <a:gd name="connsiteX60" fmla="*/ 1233488 w 4776788"/>
              <a:gd name="connsiteY60" fmla="*/ 1790700 h 3233738"/>
              <a:gd name="connsiteX61" fmla="*/ 1185863 w 4776788"/>
              <a:gd name="connsiteY61" fmla="*/ 1790700 h 3233738"/>
              <a:gd name="connsiteX62" fmla="*/ 1185863 w 4776788"/>
              <a:gd name="connsiteY62" fmla="*/ 1766888 h 3233738"/>
              <a:gd name="connsiteX63" fmla="*/ 1162051 w 4776788"/>
              <a:gd name="connsiteY63" fmla="*/ 1766888 h 3233738"/>
              <a:gd name="connsiteX64" fmla="*/ 1162051 w 4776788"/>
              <a:gd name="connsiteY64" fmla="*/ 1743075 h 3233738"/>
              <a:gd name="connsiteX65" fmla="*/ 1114426 w 4776788"/>
              <a:gd name="connsiteY65" fmla="*/ 1743075 h 3233738"/>
              <a:gd name="connsiteX66" fmla="*/ 1114426 w 4776788"/>
              <a:gd name="connsiteY66" fmla="*/ 1690688 h 3233738"/>
              <a:gd name="connsiteX67" fmla="*/ 1090613 w 4776788"/>
              <a:gd name="connsiteY67" fmla="*/ 1690688 h 3233738"/>
              <a:gd name="connsiteX68" fmla="*/ 1090613 w 4776788"/>
              <a:gd name="connsiteY68" fmla="*/ 1628775 h 3233738"/>
              <a:gd name="connsiteX69" fmla="*/ 1090613 w 4776788"/>
              <a:gd name="connsiteY69" fmla="*/ 1628775 h 3233738"/>
              <a:gd name="connsiteX70" fmla="*/ 1090613 w 4776788"/>
              <a:gd name="connsiteY70" fmla="*/ 1562100 h 3233738"/>
              <a:gd name="connsiteX71" fmla="*/ 1062038 w 4776788"/>
              <a:gd name="connsiteY71" fmla="*/ 1562100 h 3233738"/>
              <a:gd name="connsiteX72" fmla="*/ 1062038 w 4776788"/>
              <a:gd name="connsiteY72" fmla="*/ 1466850 h 3233738"/>
              <a:gd name="connsiteX73" fmla="*/ 957263 w 4776788"/>
              <a:gd name="connsiteY73" fmla="*/ 1466850 h 3233738"/>
              <a:gd name="connsiteX74" fmla="*/ 976313 w 4776788"/>
              <a:gd name="connsiteY74" fmla="*/ 1447800 h 3233738"/>
              <a:gd name="connsiteX75" fmla="*/ 947738 w 4776788"/>
              <a:gd name="connsiteY75" fmla="*/ 1447800 h 3233738"/>
              <a:gd name="connsiteX76" fmla="*/ 947738 w 4776788"/>
              <a:gd name="connsiteY76" fmla="*/ 1395413 h 3233738"/>
              <a:gd name="connsiteX77" fmla="*/ 909638 w 4776788"/>
              <a:gd name="connsiteY77" fmla="*/ 1395413 h 3233738"/>
              <a:gd name="connsiteX78" fmla="*/ 909638 w 4776788"/>
              <a:gd name="connsiteY78" fmla="*/ 1362075 h 3233738"/>
              <a:gd name="connsiteX79" fmla="*/ 881063 w 4776788"/>
              <a:gd name="connsiteY79" fmla="*/ 1362075 h 3233738"/>
              <a:gd name="connsiteX80" fmla="*/ 881063 w 4776788"/>
              <a:gd name="connsiteY80" fmla="*/ 1285875 h 3233738"/>
              <a:gd name="connsiteX81" fmla="*/ 852488 w 4776788"/>
              <a:gd name="connsiteY81" fmla="*/ 1285875 h 3233738"/>
              <a:gd name="connsiteX82" fmla="*/ 852488 w 4776788"/>
              <a:gd name="connsiteY82" fmla="*/ 1204913 h 3233738"/>
              <a:gd name="connsiteX83" fmla="*/ 785813 w 4776788"/>
              <a:gd name="connsiteY83" fmla="*/ 1204913 h 3233738"/>
              <a:gd name="connsiteX84" fmla="*/ 785813 w 4776788"/>
              <a:gd name="connsiteY84" fmla="*/ 1162050 h 3233738"/>
              <a:gd name="connsiteX85" fmla="*/ 771526 w 4776788"/>
              <a:gd name="connsiteY85" fmla="*/ 1162050 h 3233738"/>
              <a:gd name="connsiteX86" fmla="*/ 771526 w 4776788"/>
              <a:gd name="connsiteY86" fmla="*/ 1123950 h 3233738"/>
              <a:gd name="connsiteX87" fmla="*/ 723901 w 4776788"/>
              <a:gd name="connsiteY87" fmla="*/ 1123950 h 3233738"/>
              <a:gd name="connsiteX88" fmla="*/ 723901 w 4776788"/>
              <a:gd name="connsiteY88" fmla="*/ 1085850 h 3233738"/>
              <a:gd name="connsiteX89" fmla="*/ 690563 w 4776788"/>
              <a:gd name="connsiteY89" fmla="*/ 1085850 h 3233738"/>
              <a:gd name="connsiteX90" fmla="*/ 690563 w 4776788"/>
              <a:gd name="connsiteY90" fmla="*/ 1033463 h 3233738"/>
              <a:gd name="connsiteX91" fmla="*/ 647701 w 4776788"/>
              <a:gd name="connsiteY91" fmla="*/ 1033463 h 3233738"/>
              <a:gd name="connsiteX92" fmla="*/ 647701 w 4776788"/>
              <a:gd name="connsiteY92" fmla="*/ 971550 h 3233738"/>
              <a:gd name="connsiteX93" fmla="*/ 604838 w 4776788"/>
              <a:gd name="connsiteY93" fmla="*/ 971550 h 3233738"/>
              <a:gd name="connsiteX94" fmla="*/ 604838 w 4776788"/>
              <a:gd name="connsiteY94" fmla="*/ 900113 h 3233738"/>
              <a:gd name="connsiteX95" fmla="*/ 552451 w 4776788"/>
              <a:gd name="connsiteY95" fmla="*/ 900113 h 3233738"/>
              <a:gd name="connsiteX96" fmla="*/ 552451 w 4776788"/>
              <a:gd name="connsiteY96" fmla="*/ 852488 h 3233738"/>
              <a:gd name="connsiteX97" fmla="*/ 495301 w 4776788"/>
              <a:gd name="connsiteY97" fmla="*/ 852488 h 3233738"/>
              <a:gd name="connsiteX98" fmla="*/ 495301 w 4776788"/>
              <a:gd name="connsiteY98" fmla="*/ 795338 h 3233738"/>
              <a:gd name="connsiteX99" fmla="*/ 466726 w 4776788"/>
              <a:gd name="connsiteY99" fmla="*/ 795338 h 3233738"/>
              <a:gd name="connsiteX100" fmla="*/ 466726 w 4776788"/>
              <a:gd name="connsiteY100" fmla="*/ 719138 h 3233738"/>
              <a:gd name="connsiteX101" fmla="*/ 419101 w 4776788"/>
              <a:gd name="connsiteY101" fmla="*/ 719138 h 3233738"/>
              <a:gd name="connsiteX102" fmla="*/ 419101 w 4776788"/>
              <a:gd name="connsiteY102" fmla="*/ 666750 h 3233738"/>
              <a:gd name="connsiteX103" fmla="*/ 395288 w 4776788"/>
              <a:gd name="connsiteY103" fmla="*/ 666750 h 3233738"/>
              <a:gd name="connsiteX104" fmla="*/ 395288 w 4776788"/>
              <a:gd name="connsiteY104" fmla="*/ 623888 h 3233738"/>
              <a:gd name="connsiteX105" fmla="*/ 376238 w 4776788"/>
              <a:gd name="connsiteY105" fmla="*/ 623888 h 3233738"/>
              <a:gd name="connsiteX106" fmla="*/ 376238 w 4776788"/>
              <a:gd name="connsiteY106" fmla="*/ 576263 h 3233738"/>
              <a:gd name="connsiteX107" fmla="*/ 338138 w 4776788"/>
              <a:gd name="connsiteY107" fmla="*/ 576263 h 3233738"/>
              <a:gd name="connsiteX108" fmla="*/ 338138 w 4776788"/>
              <a:gd name="connsiteY108" fmla="*/ 528638 h 3233738"/>
              <a:gd name="connsiteX109" fmla="*/ 300038 w 4776788"/>
              <a:gd name="connsiteY109" fmla="*/ 528638 h 3233738"/>
              <a:gd name="connsiteX110" fmla="*/ 300038 w 4776788"/>
              <a:gd name="connsiteY110" fmla="*/ 452438 h 3233738"/>
              <a:gd name="connsiteX111" fmla="*/ 266701 w 4776788"/>
              <a:gd name="connsiteY111" fmla="*/ 452438 h 3233738"/>
              <a:gd name="connsiteX112" fmla="*/ 266701 w 4776788"/>
              <a:gd name="connsiteY112" fmla="*/ 366713 h 3233738"/>
              <a:gd name="connsiteX113" fmla="*/ 233363 w 4776788"/>
              <a:gd name="connsiteY113" fmla="*/ 366713 h 3233738"/>
              <a:gd name="connsiteX114" fmla="*/ 233363 w 4776788"/>
              <a:gd name="connsiteY114" fmla="*/ 300038 h 3233738"/>
              <a:gd name="connsiteX115" fmla="*/ 200026 w 4776788"/>
              <a:gd name="connsiteY115" fmla="*/ 300038 h 3233738"/>
              <a:gd name="connsiteX116" fmla="*/ 200026 w 4776788"/>
              <a:gd name="connsiteY116" fmla="*/ 247650 h 3233738"/>
              <a:gd name="connsiteX117" fmla="*/ 180976 w 4776788"/>
              <a:gd name="connsiteY117" fmla="*/ 247650 h 3233738"/>
              <a:gd name="connsiteX118" fmla="*/ 180976 w 4776788"/>
              <a:gd name="connsiteY118" fmla="*/ 190500 h 3233738"/>
              <a:gd name="connsiteX119" fmla="*/ 138113 w 4776788"/>
              <a:gd name="connsiteY119" fmla="*/ 190500 h 3233738"/>
              <a:gd name="connsiteX120" fmla="*/ 138113 w 4776788"/>
              <a:gd name="connsiteY120" fmla="*/ 138113 h 3233738"/>
              <a:gd name="connsiteX121" fmla="*/ 109538 w 4776788"/>
              <a:gd name="connsiteY121" fmla="*/ 138113 h 3233738"/>
              <a:gd name="connsiteX122" fmla="*/ 109538 w 4776788"/>
              <a:gd name="connsiteY122" fmla="*/ 95250 h 3233738"/>
              <a:gd name="connsiteX123" fmla="*/ 80963 w 4776788"/>
              <a:gd name="connsiteY123" fmla="*/ 95250 h 3233738"/>
              <a:gd name="connsiteX124" fmla="*/ 80963 w 4776788"/>
              <a:gd name="connsiteY124" fmla="*/ 42863 h 3233738"/>
              <a:gd name="connsiteX125" fmla="*/ 42863 w 4776788"/>
              <a:gd name="connsiteY125" fmla="*/ 42863 h 3233738"/>
              <a:gd name="connsiteX126" fmla="*/ 40481 w 4776788"/>
              <a:gd name="connsiteY126" fmla="*/ 2381 h 3233738"/>
              <a:gd name="connsiteX127" fmla="*/ 0 w 4776788"/>
              <a:gd name="connsiteY127" fmla="*/ 0 h 3233738"/>
              <a:gd name="connsiteX0" fmla="*/ 4776788 w 4776788"/>
              <a:gd name="connsiteY0" fmla="*/ 3233738 h 3233738"/>
              <a:gd name="connsiteX1" fmla="*/ 4776788 w 4776788"/>
              <a:gd name="connsiteY1" fmla="*/ 3024188 h 3233738"/>
              <a:gd name="connsiteX2" fmla="*/ 3843338 w 4776788"/>
              <a:gd name="connsiteY2" fmla="*/ 3024188 h 3233738"/>
              <a:gd name="connsiteX3" fmla="*/ 3843338 w 4776788"/>
              <a:gd name="connsiteY3" fmla="*/ 2943225 h 3233738"/>
              <a:gd name="connsiteX4" fmla="*/ 3590926 w 4776788"/>
              <a:gd name="connsiteY4" fmla="*/ 2943225 h 3233738"/>
              <a:gd name="connsiteX5" fmla="*/ 3590926 w 4776788"/>
              <a:gd name="connsiteY5" fmla="*/ 2881313 h 3233738"/>
              <a:gd name="connsiteX6" fmla="*/ 3424238 w 4776788"/>
              <a:gd name="connsiteY6" fmla="*/ 2881313 h 3233738"/>
              <a:gd name="connsiteX7" fmla="*/ 3424238 w 4776788"/>
              <a:gd name="connsiteY7" fmla="*/ 2833688 h 3233738"/>
              <a:gd name="connsiteX8" fmla="*/ 3309938 w 4776788"/>
              <a:gd name="connsiteY8" fmla="*/ 2833688 h 3233738"/>
              <a:gd name="connsiteX9" fmla="*/ 3309938 w 4776788"/>
              <a:gd name="connsiteY9" fmla="*/ 2767013 h 3233738"/>
              <a:gd name="connsiteX10" fmla="*/ 3262313 w 4776788"/>
              <a:gd name="connsiteY10" fmla="*/ 2767013 h 3233738"/>
              <a:gd name="connsiteX11" fmla="*/ 3262313 w 4776788"/>
              <a:gd name="connsiteY11" fmla="*/ 2719388 h 3233738"/>
              <a:gd name="connsiteX12" fmla="*/ 3262313 w 4776788"/>
              <a:gd name="connsiteY12" fmla="*/ 2719388 h 3233738"/>
              <a:gd name="connsiteX13" fmla="*/ 3262313 w 4776788"/>
              <a:gd name="connsiteY13" fmla="*/ 2667000 h 3233738"/>
              <a:gd name="connsiteX14" fmla="*/ 3209926 w 4776788"/>
              <a:gd name="connsiteY14" fmla="*/ 2667000 h 3233738"/>
              <a:gd name="connsiteX15" fmla="*/ 3209926 w 4776788"/>
              <a:gd name="connsiteY15" fmla="*/ 2605088 h 3233738"/>
              <a:gd name="connsiteX16" fmla="*/ 3019426 w 4776788"/>
              <a:gd name="connsiteY16" fmla="*/ 2605088 h 3233738"/>
              <a:gd name="connsiteX17" fmla="*/ 3019426 w 4776788"/>
              <a:gd name="connsiteY17" fmla="*/ 2547938 h 3233738"/>
              <a:gd name="connsiteX18" fmla="*/ 2709863 w 4776788"/>
              <a:gd name="connsiteY18" fmla="*/ 2547938 h 3233738"/>
              <a:gd name="connsiteX19" fmla="*/ 2709863 w 4776788"/>
              <a:gd name="connsiteY19" fmla="*/ 2514600 h 3233738"/>
              <a:gd name="connsiteX20" fmla="*/ 2595563 w 4776788"/>
              <a:gd name="connsiteY20" fmla="*/ 2514600 h 3233738"/>
              <a:gd name="connsiteX21" fmla="*/ 2595563 w 4776788"/>
              <a:gd name="connsiteY21" fmla="*/ 2471738 h 3233738"/>
              <a:gd name="connsiteX22" fmla="*/ 2514601 w 4776788"/>
              <a:gd name="connsiteY22" fmla="*/ 2471738 h 3233738"/>
              <a:gd name="connsiteX23" fmla="*/ 2514601 w 4776788"/>
              <a:gd name="connsiteY23" fmla="*/ 2381250 h 3233738"/>
              <a:gd name="connsiteX24" fmla="*/ 2495551 w 4776788"/>
              <a:gd name="connsiteY24" fmla="*/ 2381250 h 3233738"/>
              <a:gd name="connsiteX25" fmla="*/ 2495551 w 4776788"/>
              <a:gd name="connsiteY25" fmla="*/ 2333625 h 3233738"/>
              <a:gd name="connsiteX26" fmla="*/ 2405063 w 4776788"/>
              <a:gd name="connsiteY26" fmla="*/ 2333625 h 3233738"/>
              <a:gd name="connsiteX27" fmla="*/ 2405063 w 4776788"/>
              <a:gd name="connsiteY27" fmla="*/ 2314575 h 3233738"/>
              <a:gd name="connsiteX28" fmla="*/ 2224088 w 4776788"/>
              <a:gd name="connsiteY28" fmla="*/ 2314575 h 3233738"/>
              <a:gd name="connsiteX29" fmla="*/ 2224088 w 4776788"/>
              <a:gd name="connsiteY29" fmla="*/ 2271713 h 3233738"/>
              <a:gd name="connsiteX30" fmla="*/ 2185988 w 4776788"/>
              <a:gd name="connsiteY30" fmla="*/ 2271713 h 3233738"/>
              <a:gd name="connsiteX31" fmla="*/ 2185988 w 4776788"/>
              <a:gd name="connsiteY31" fmla="*/ 2238375 h 3233738"/>
              <a:gd name="connsiteX32" fmla="*/ 2066926 w 4776788"/>
              <a:gd name="connsiteY32" fmla="*/ 2238375 h 3233738"/>
              <a:gd name="connsiteX33" fmla="*/ 2066926 w 4776788"/>
              <a:gd name="connsiteY33" fmla="*/ 2195513 h 3233738"/>
              <a:gd name="connsiteX34" fmla="*/ 1976438 w 4776788"/>
              <a:gd name="connsiteY34" fmla="*/ 2195513 h 3233738"/>
              <a:gd name="connsiteX35" fmla="*/ 1976438 w 4776788"/>
              <a:gd name="connsiteY35" fmla="*/ 2166938 h 3233738"/>
              <a:gd name="connsiteX36" fmla="*/ 1919288 w 4776788"/>
              <a:gd name="connsiteY36" fmla="*/ 2166938 h 3233738"/>
              <a:gd name="connsiteX37" fmla="*/ 1919288 w 4776788"/>
              <a:gd name="connsiteY37" fmla="*/ 2133600 h 3233738"/>
              <a:gd name="connsiteX38" fmla="*/ 1890713 w 4776788"/>
              <a:gd name="connsiteY38" fmla="*/ 2133600 h 3233738"/>
              <a:gd name="connsiteX39" fmla="*/ 1890713 w 4776788"/>
              <a:gd name="connsiteY39" fmla="*/ 2100263 h 3233738"/>
              <a:gd name="connsiteX40" fmla="*/ 1843088 w 4776788"/>
              <a:gd name="connsiteY40" fmla="*/ 2100263 h 3233738"/>
              <a:gd name="connsiteX41" fmla="*/ 1843088 w 4776788"/>
              <a:gd name="connsiteY41" fmla="*/ 2076450 h 3233738"/>
              <a:gd name="connsiteX42" fmla="*/ 1828801 w 4776788"/>
              <a:gd name="connsiteY42" fmla="*/ 2062163 h 3233738"/>
              <a:gd name="connsiteX43" fmla="*/ 1738313 w 4776788"/>
              <a:gd name="connsiteY43" fmla="*/ 2062163 h 3233738"/>
              <a:gd name="connsiteX44" fmla="*/ 1738313 w 4776788"/>
              <a:gd name="connsiteY44" fmla="*/ 2019300 h 3233738"/>
              <a:gd name="connsiteX45" fmla="*/ 1647826 w 4776788"/>
              <a:gd name="connsiteY45" fmla="*/ 2019300 h 3233738"/>
              <a:gd name="connsiteX46" fmla="*/ 1647826 w 4776788"/>
              <a:gd name="connsiteY46" fmla="*/ 1985963 h 3233738"/>
              <a:gd name="connsiteX47" fmla="*/ 1619251 w 4776788"/>
              <a:gd name="connsiteY47" fmla="*/ 1985963 h 3233738"/>
              <a:gd name="connsiteX48" fmla="*/ 1619251 w 4776788"/>
              <a:gd name="connsiteY48" fmla="*/ 1957388 h 3233738"/>
              <a:gd name="connsiteX49" fmla="*/ 1604963 w 4776788"/>
              <a:gd name="connsiteY49" fmla="*/ 1957388 h 3233738"/>
              <a:gd name="connsiteX50" fmla="*/ 1604963 w 4776788"/>
              <a:gd name="connsiteY50" fmla="*/ 1928813 h 3233738"/>
              <a:gd name="connsiteX51" fmla="*/ 1538288 w 4776788"/>
              <a:gd name="connsiteY51" fmla="*/ 1928813 h 3233738"/>
              <a:gd name="connsiteX52" fmla="*/ 1538288 w 4776788"/>
              <a:gd name="connsiteY52" fmla="*/ 1905000 h 3233738"/>
              <a:gd name="connsiteX53" fmla="*/ 1347788 w 4776788"/>
              <a:gd name="connsiteY53" fmla="*/ 1905000 h 3233738"/>
              <a:gd name="connsiteX54" fmla="*/ 1347788 w 4776788"/>
              <a:gd name="connsiteY54" fmla="*/ 1871663 h 3233738"/>
              <a:gd name="connsiteX55" fmla="*/ 1285876 w 4776788"/>
              <a:gd name="connsiteY55" fmla="*/ 1871663 h 3233738"/>
              <a:gd name="connsiteX56" fmla="*/ 1285876 w 4776788"/>
              <a:gd name="connsiteY56" fmla="*/ 1852613 h 3233738"/>
              <a:gd name="connsiteX57" fmla="*/ 1243013 w 4776788"/>
              <a:gd name="connsiteY57" fmla="*/ 1852613 h 3233738"/>
              <a:gd name="connsiteX58" fmla="*/ 1243013 w 4776788"/>
              <a:gd name="connsiteY58" fmla="*/ 1824038 h 3233738"/>
              <a:gd name="connsiteX59" fmla="*/ 1233488 w 4776788"/>
              <a:gd name="connsiteY59" fmla="*/ 1824038 h 3233738"/>
              <a:gd name="connsiteX60" fmla="*/ 1233488 w 4776788"/>
              <a:gd name="connsiteY60" fmla="*/ 1790700 h 3233738"/>
              <a:gd name="connsiteX61" fmla="*/ 1185863 w 4776788"/>
              <a:gd name="connsiteY61" fmla="*/ 1790700 h 3233738"/>
              <a:gd name="connsiteX62" fmla="*/ 1185863 w 4776788"/>
              <a:gd name="connsiteY62" fmla="*/ 1766888 h 3233738"/>
              <a:gd name="connsiteX63" fmla="*/ 1162051 w 4776788"/>
              <a:gd name="connsiteY63" fmla="*/ 1766888 h 3233738"/>
              <a:gd name="connsiteX64" fmla="*/ 1162051 w 4776788"/>
              <a:gd name="connsiteY64" fmla="*/ 1743075 h 3233738"/>
              <a:gd name="connsiteX65" fmla="*/ 1114426 w 4776788"/>
              <a:gd name="connsiteY65" fmla="*/ 1743075 h 3233738"/>
              <a:gd name="connsiteX66" fmla="*/ 1114426 w 4776788"/>
              <a:gd name="connsiteY66" fmla="*/ 1690688 h 3233738"/>
              <a:gd name="connsiteX67" fmla="*/ 1090613 w 4776788"/>
              <a:gd name="connsiteY67" fmla="*/ 1690688 h 3233738"/>
              <a:gd name="connsiteX68" fmla="*/ 1090613 w 4776788"/>
              <a:gd name="connsiteY68" fmla="*/ 1628775 h 3233738"/>
              <a:gd name="connsiteX69" fmla="*/ 1090613 w 4776788"/>
              <a:gd name="connsiteY69" fmla="*/ 1628775 h 3233738"/>
              <a:gd name="connsiteX70" fmla="*/ 1090613 w 4776788"/>
              <a:gd name="connsiteY70" fmla="*/ 1562100 h 3233738"/>
              <a:gd name="connsiteX71" fmla="*/ 1062038 w 4776788"/>
              <a:gd name="connsiteY71" fmla="*/ 1562100 h 3233738"/>
              <a:gd name="connsiteX72" fmla="*/ 1062038 w 4776788"/>
              <a:gd name="connsiteY72" fmla="*/ 1466850 h 3233738"/>
              <a:gd name="connsiteX73" fmla="*/ 957263 w 4776788"/>
              <a:gd name="connsiteY73" fmla="*/ 1466850 h 3233738"/>
              <a:gd name="connsiteX74" fmla="*/ 976313 w 4776788"/>
              <a:gd name="connsiteY74" fmla="*/ 1447800 h 3233738"/>
              <a:gd name="connsiteX75" fmla="*/ 947738 w 4776788"/>
              <a:gd name="connsiteY75" fmla="*/ 1447800 h 3233738"/>
              <a:gd name="connsiteX76" fmla="*/ 947738 w 4776788"/>
              <a:gd name="connsiteY76" fmla="*/ 1395413 h 3233738"/>
              <a:gd name="connsiteX77" fmla="*/ 909638 w 4776788"/>
              <a:gd name="connsiteY77" fmla="*/ 1395413 h 3233738"/>
              <a:gd name="connsiteX78" fmla="*/ 909638 w 4776788"/>
              <a:gd name="connsiteY78" fmla="*/ 1362075 h 3233738"/>
              <a:gd name="connsiteX79" fmla="*/ 881063 w 4776788"/>
              <a:gd name="connsiteY79" fmla="*/ 1362075 h 3233738"/>
              <a:gd name="connsiteX80" fmla="*/ 881063 w 4776788"/>
              <a:gd name="connsiteY80" fmla="*/ 1285875 h 3233738"/>
              <a:gd name="connsiteX81" fmla="*/ 852488 w 4776788"/>
              <a:gd name="connsiteY81" fmla="*/ 1285875 h 3233738"/>
              <a:gd name="connsiteX82" fmla="*/ 852488 w 4776788"/>
              <a:gd name="connsiteY82" fmla="*/ 1204913 h 3233738"/>
              <a:gd name="connsiteX83" fmla="*/ 785813 w 4776788"/>
              <a:gd name="connsiteY83" fmla="*/ 1204913 h 3233738"/>
              <a:gd name="connsiteX84" fmla="*/ 785813 w 4776788"/>
              <a:gd name="connsiteY84" fmla="*/ 1162050 h 3233738"/>
              <a:gd name="connsiteX85" fmla="*/ 771526 w 4776788"/>
              <a:gd name="connsiteY85" fmla="*/ 1162050 h 3233738"/>
              <a:gd name="connsiteX86" fmla="*/ 771526 w 4776788"/>
              <a:gd name="connsiteY86" fmla="*/ 1123950 h 3233738"/>
              <a:gd name="connsiteX87" fmla="*/ 723901 w 4776788"/>
              <a:gd name="connsiteY87" fmla="*/ 1123950 h 3233738"/>
              <a:gd name="connsiteX88" fmla="*/ 723901 w 4776788"/>
              <a:gd name="connsiteY88" fmla="*/ 1085850 h 3233738"/>
              <a:gd name="connsiteX89" fmla="*/ 690563 w 4776788"/>
              <a:gd name="connsiteY89" fmla="*/ 1085850 h 3233738"/>
              <a:gd name="connsiteX90" fmla="*/ 690563 w 4776788"/>
              <a:gd name="connsiteY90" fmla="*/ 1033463 h 3233738"/>
              <a:gd name="connsiteX91" fmla="*/ 647701 w 4776788"/>
              <a:gd name="connsiteY91" fmla="*/ 1033463 h 3233738"/>
              <a:gd name="connsiteX92" fmla="*/ 647701 w 4776788"/>
              <a:gd name="connsiteY92" fmla="*/ 971550 h 3233738"/>
              <a:gd name="connsiteX93" fmla="*/ 604838 w 4776788"/>
              <a:gd name="connsiteY93" fmla="*/ 971550 h 3233738"/>
              <a:gd name="connsiteX94" fmla="*/ 604838 w 4776788"/>
              <a:gd name="connsiteY94" fmla="*/ 900113 h 3233738"/>
              <a:gd name="connsiteX95" fmla="*/ 552451 w 4776788"/>
              <a:gd name="connsiteY95" fmla="*/ 900113 h 3233738"/>
              <a:gd name="connsiteX96" fmla="*/ 552451 w 4776788"/>
              <a:gd name="connsiteY96" fmla="*/ 852488 h 3233738"/>
              <a:gd name="connsiteX97" fmla="*/ 495301 w 4776788"/>
              <a:gd name="connsiteY97" fmla="*/ 852488 h 3233738"/>
              <a:gd name="connsiteX98" fmla="*/ 495301 w 4776788"/>
              <a:gd name="connsiteY98" fmla="*/ 795338 h 3233738"/>
              <a:gd name="connsiteX99" fmla="*/ 466726 w 4776788"/>
              <a:gd name="connsiteY99" fmla="*/ 795338 h 3233738"/>
              <a:gd name="connsiteX100" fmla="*/ 466726 w 4776788"/>
              <a:gd name="connsiteY100" fmla="*/ 719138 h 3233738"/>
              <a:gd name="connsiteX101" fmla="*/ 419101 w 4776788"/>
              <a:gd name="connsiteY101" fmla="*/ 719138 h 3233738"/>
              <a:gd name="connsiteX102" fmla="*/ 419101 w 4776788"/>
              <a:gd name="connsiteY102" fmla="*/ 666750 h 3233738"/>
              <a:gd name="connsiteX103" fmla="*/ 395288 w 4776788"/>
              <a:gd name="connsiteY103" fmla="*/ 666750 h 3233738"/>
              <a:gd name="connsiteX104" fmla="*/ 395288 w 4776788"/>
              <a:gd name="connsiteY104" fmla="*/ 623888 h 3233738"/>
              <a:gd name="connsiteX105" fmla="*/ 376238 w 4776788"/>
              <a:gd name="connsiteY105" fmla="*/ 623888 h 3233738"/>
              <a:gd name="connsiteX106" fmla="*/ 376238 w 4776788"/>
              <a:gd name="connsiteY106" fmla="*/ 576263 h 3233738"/>
              <a:gd name="connsiteX107" fmla="*/ 338138 w 4776788"/>
              <a:gd name="connsiteY107" fmla="*/ 576263 h 3233738"/>
              <a:gd name="connsiteX108" fmla="*/ 338138 w 4776788"/>
              <a:gd name="connsiteY108" fmla="*/ 528638 h 3233738"/>
              <a:gd name="connsiteX109" fmla="*/ 300038 w 4776788"/>
              <a:gd name="connsiteY109" fmla="*/ 528638 h 3233738"/>
              <a:gd name="connsiteX110" fmla="*/ 300038 w 4776788"/>
              <a:gd name="connsiteY110" fmla="*/ 452438 h 3233738"/>
              <a:gd name="connsiteX111" fmla="*/ 266701 w 4776788"/>
              <a:gd name="connsiteY111" fmla="*/ 452438 h 3233738"/>
              <a:gd name="connsiteX112" fmla="*/ 266701 w 4776788"/>
              <a:gd name="connsiteY112" fmla="*/ 366713 h 3233738"/>
              <a:gd name="connsiteX113" fmla="*/ 233363 w 4776788"/>
              <a:gd name="connsiteY113" fmla="*/ 366713 h 3233738"/>
              <a:gd name="connsiteX114" fmla="*/ 233363 w 4776788"/>
              <a:gd name="connsiteY114" fmla="*/ 300038 h 3233738"/>
              <a:gd name="connsiteX115" fmla="*/ 200026 w 4776788"/>
              <a:gd name="connsiteY115" fmla="*/ 300038 h 3233738"/>
              <a:gd name="connsiteX116" fmla="*/ 200026 w 4776788"/>
              <a:gd name="connsiteY116" fmla="*/ 247650 h 3233738"/>
              <a:gd name="connsiteX117" fmla="*/ 180976 w 4776788"/>
              <a:gd name="connsiteY117" fmla="*/ 247650 h 3233738"/>
              <a:gd name="connsiteX118" fmla="*/ 180976 w 4776788"/>
              <a:gd name="connsiteY118" fmla="*/ 190500 h 3233738"/>
              <a:gd name="connsiteX119" fmla="*/ 138113 w 4776788"/>
              <a:gd name="connsiteY119" fmla="*/ 190500 h 3233738"/>
              <a:gd name="connsiteX120" fmla="*/ 138113 w 4776788"/>
              <a:gd name="connsiteY120" fmla="*/ 138113 h 3233738"/>
              <a:gd name="connsiteX121" fmla="*/ 109538 w 4776788"/>
              <a:gd name="connsiteY121" fmla="*/ 138113 h 3233738"/>
              <a:gd name="connsiteX122" fmla="*/ 109538 w 4776788"/>
              <a:gd name="connsiteY122" fmla="*/ 95250 h 3233738"/>
              <a:gd name="connsiteX123" fmla="*/ 80963 w 4776788"/>
              <a:gd name="connsiteY123" fmla="*/ 95250 h 3233738"/>
              <a:gd name="connsiteX124" fmla="*/ 80963 w 4776788"/>
              <a:gd name="connsiteY124" fmla="*/ 42863 h 3233738"/>
              <a:gd name="connsiteX125" fmla="*/ 42863 w 4776788"/>
              <a:gd name="connsiteY125" fmla="*/ 42863 h 3233738"/>
              <a:gd name="connsiteX126" fmla="*/ 47624 w 4776788"/>
              <a:gd name="connsiteY126" fmla="*/ 2381 h 3233738"/>
              <a:gd name="connsiteX127" fmla="*/ 0 w 4776788"/>
              <a:gd name="connsiteY127" fmla="*/ 0 h 3233738"/>
              <a:gd name="connsiteX0" fmla="*/ 4776788 w 4776788"/>
              <a:gd name="connsiteY0" fmla="*/ 3233738 h 3233738"/>
              <a:gd name="connsiteX1" fmla="*/ 4776788 w 4776788"/>
              <a:gd name="connsiteY1" fmla="*/ 3024188 h 3233738"/>
              <a:gd name="connsiteX2" fmla="*/ 3843338 w 4776788"/>
              <a:gd name="connsiteY2" fmla="*/ 3024188 h 3233738"/>
              <a:gd name="connsiteX3" fmla="*/ 3843338 w 4776788"/>
              <a:gd name="connsiteY3" fmla="*/ 2943225 h 3233738"/>
              <a:gd name="connsiteX4" fmla="*/ 3590926 w 4776788"/>
              <a:gd name="connsiteY4" fmla="*/ 2943225 h 3233738"/>
              <a:gd name="connsiteX5" fmla="*/ 3590926 w 4776788"/>
              <a:gd name="connsiteY5" fmla="*/ 2881313 h 3233738"/>
              <a:gd name="connsiteX6" fmla="*/ 3424238 w 4776788"/>
              <a:gd name="connsiteY6" fmla="*/ 2881313 h 3233738"/>
              <a:gd name="connsiteX7" fmla="*/ 3424238 w 4776788"/>
              <a:gd name="connsiteY7" fmla="*/ 2833688 h 3233738"/>
              <a:gd name="connsiteX8" fmla="*/ 3309938 w 4776788"/>
              <a:gd name="connsiteY8" fmla="*/ 2833688 h 3233738"/>
              <a:gd name="connsiteX9" fmla="*/ 3309938 w 4776788"/>
              <a:gd name="connsiteY9" fmla="*/ 2767013 h 3233738"/>
              <a:gd name="connsiteX10" fmla="*/ 3262313 w 4776788"/>
              <a:gd name="connsiteY10" fmla="*/ 2767013 h 3233738"/>
              <a:gd name="connsiteX11" fmla="*/ 3262313 w 4776788"/>
              <a:gd name="connsiteY11" fmla="*/ 2719388 h 3233738"/>
              <a:gd name="connsiteX12" fmla="*/ 3262313 w 4776788"/>
              <a:gd name="connsiteY12" fmla="*/ 2719388 h 3233738"/>
              <a:gd name="connsiteX13" fmla="*/ 3262313 w 4776788"/>
              <a:gd name="connsiteY13" fmla="*/ 2667000 h 3233738"/>
              <a:gd name="connsiteX14" fmla="*/ 3209926 w 4776788"/>
              <a:gd name="connsiteY14" fmla="*/ 2667000 h 3233738"/>
              <a:gd name="connsiteX15" fmla="*/ 3209926 w 4776788"/>
              <a:gd name="connsiteY15" fmla="*/ 2605088 h 3233738"/>
              <a:gd name="connsiteX16" fmla="*/ 3019426 w 4776788"/>
              <a:gd name="connsiteY16" fmla="*/ 2605088 h 3233738"/>
              <a:gd name="connsiteX17" fmla="*/ 3019426 w 4776788"/>
              <a:gd name="connsiteY17" fmla="*/ 2547938 h 3233738"/>
              <a:gd name="connsiteX18" fmla="*/ 2709863 w 4776788"/>
              <a:gd name="connsiteY18" fmla="*/ 2547938 h 3233738"/>
              <a:gd name="connsiteX19" fmla="*/ 2709863 w 4776788"/>
              <a:gd name="connsiteY19" fmla="*/ 2514600 h 3233738"/>
              <a:gd name="connsiteX20" fmla="*/ 2595563 w 4776788"/>
              <a:gd name="connsiteY20" fmla="*/ 2514600 h 3233738"/>
              <a:gd name="connsiteX21" fmla="*/ 2595563 w 4776788"/>
              <a:gd name="connsiteY21" fmla="*/ 2471738 h 3233738"/>
              <a:gd name="connsiteX22" fmla="*/ 2514601 w 4776788"/>
              <a:gd name="connsiteY22" fmla="*/ 2471738 h 3233738"/>
              <a:gd name="connsiteX23" fmla="*/ 2514601 w 4776788"/>
              <a:gd name="connsiteY23" fmla="*/ 2381250 h 3233738"/>
              <a:gd name="connsiteX24" fmla="*/ 2495551 w 4776788"/>
              <a:gd name="connsiteY24" fmla="*/ 2381250 h 3233738"/>
              <a:gd name="connsiteX25" fmla="*/ 2495551 w 4776788"/>
              <a:gd name="connsiteY25" fmla="*/ 2333625 h 3233738"/>
              <a:gd name="connsiteX26" fmla="*/ 2405063 w 4776788"/>
              <a:gd name="connsiteY26" fmla="*/ 2333625 h 3233738"/>
              <a:gd name="connsiteX27" fmla="*/ 2405063 w 4776788"/>
              <a:gd name="connsiteY27" fmla="*/ 2314575 h 3233738"/>
              <a:gd name="connsiteX28" fmla="*/ 2224088 w 4776788"/>
              <a:gd name="connsiteY28" fmla="*/ 2314575 h 3233738"/>
              <a:gd name="connsiteX29" fmla="*/ 2224088 w 4776788"/>
              <a:gd name="connsiteY29" fmla="*/ 2271713 h 3233738"/>
              <a:gd name="connsiteX30" fmla="*/ 2185988 w 4776788"/>
              <a:gd name="connsiteY30" fmla="*/ 2271713 h 3233738"/>
              <a:gd name="connsiteX31" fmla="*/ 2185988 w 4776788"/>
              <a:gd name="connsiteY31" fmla="*/ 2238375 h 3233738"/>
              <a:gd name="connsiteX32" fmla="*/ 2066926 w 4776788"/>
              <a:gd name="connsiteY32" fmla="*/ 2238375 h 3233738"/>
              <a:gd name="connsiteX33" fmla="*/ 2066926 w 4776788"/>
              <a:gd name="connsiteY33" fmla="*/ 2195513 h 3233738"/>
              <a:gd name="connsiteX34" fmla="*/ 1976438 w 4776788"/>
              <a:gd name="connsiteY34" fmla="*/ 2195513 h 3233738"/>
              <a:gd name="connsiteX35" fmla="*/ 1976438 w 4776788"/>
              <a:gd name="connsiteY35" fmla="*/ 2166938 h 3233738"/>
              <a:gd name="connsiteX36" fmla="*/ 1919288 w 4776788"/>
              <a:gd name="connsiteY36" fmla="*/ 2166938 h 3233738"/>
              <a:gd name="connsiteX37" fmla="*/ 1919288 w 4776788"/>
              <a:gd name="connsiteY37" fmla="*/ 2133600 h 3233738"/>
              <a:gd name="connsiteX38" fmla="*/ 1890713 w 4776788"/>
              <a:gd name="connsiteY38" fmla="*/ 2133600 h 3233738"/>
              <a:gd name="connsiteX39" fmla="*/ 1890713 w 4776788"/>
              <a:gd name="connsiteY39" fmla="*/ 2100263 h 3233738"/>
              <a:gd name="connsiteX40" fmla="*/ 1843088 w 4776788"/>
              <a:gd name="connsiteY40" fmla="*/ 2100263 h 3233738"/>
              <a:gd name="connsiteX41" fmla="*/ 1843088 w 4776788"/>
              <a:gd name="connsiteY41" fmla="*/ 2076450 h 3233738"/>
              <a:gd name="connsiteX42" fmla="*/ 1828801 w 4776788"/>
              <a:gd name="connsiteY42" fmla="*/ 2062163 h 3233738"/>
              <a:gd name="connsiteX43" fmla="*/ 1738313 w 4776788"/>
              <a:gd name="connsiteY43" fmla="*/ 2062163 h 3233738"/>
              <a:gd name="connsiteX44" fmla="*/ 1738313 w 4776788"/>
              <a:gd name="connsiteY44" fmla="*/ 2019300 h 3233738"/>
              <a:gd name="connsiteX45" fmla="*/ 1647826 w 4776788"/>
              <a:gd name="connsiteY45" fmla="*/ 2019300 h 3233738"/>
              <a:gd name="connsiteX46" fmla="*/ 1647826 w 4776788"/>
              <a:gd name="connsiteY46" fmla="*/ 1985963 h 3233738"/>
              <a:gd name="connsiteX47" fmla="*/ 1619251 w 4776788"/>
              <a:gd name="connsiteY47" fmla="*/ 1985963 h 3233738"/>
              <a:gd name="connsiteX48" fmla="*/ 1619251 w 4776788"/>
              <a:gd name="connsiteY48" fmla="*/ 1957388 h 3233738"/>
              <a:gd name="connsiteX49" fmla="*/ 1604963 w 4776788"/>
              <a:gd name="connsiteY49" fmla="*/ 1957388 h 3233738"/>
              <a:gd name="connsiteX50" fmla="*/ 1604963 w 4776788"/>
              <a:gd name="connsiteY50" fmla="*/ 1928813 h 3233738"/>
              <a:gd name="connsiteX51" fmla="*/ 1538288 w 4776788"/>
              <a:gd name="connsiteY51" fmla="*/ 1928813 h 3233738"/>
              <a:gd name="connsiteX52" fmla="*/ 1538288 w 4776788"/>
              <a:gd name="connsiteY52" fmla="*/ 1905000 h 3233738"/>
              <a:gd name="connsiteX53" fmla="*/ 1347788 w 4776788"/>
              <a:gd name="connsiteY53" fmla="*/ 1905000 h 3233738"/>
              <a:gd name="connsiteX54" fmla="*/ 1347788 w 4776788"/>
              <a:gd name="connsiteY54" fmla="*/ 1871663 h 3233738"/>
              <a:gd name="connsiteX55" fmla="*/ 1285876 w 4776788"/>
              <a:gd name="connsiteY55" fmla="*/ 1871663 h 3233738"/>
              <a:gd name="connsiteX56" fmla="*/ 1285876 w 4776788"/>
              <a:gd name="connsiteY56" fmla="*/ 1852613 h 3233738"/>
              <a:gd name="connsiteX57" fmla="*/ 1243013 w 4776788"/>
              <a:gd name="connsiteY57" fmla="*/ 1852613 h 3233738"/>
              <a:gd name="connsiteX58" fmla="*/ 1243013 w 4776788"/>
              <a:gd name="connsiteY58" fmla="*/ 1824038 h 3233738"/>
              <a:gd name="connsiteX59" fmla="*/ 1233488 w 4776788"/>
              <a:gd name="connsiteY59" fmla="*/ 1824038 h 3233738"/>
              <a:gd name="connsiteX60" fmla="*/ 1233488 w 4776788"/>
              <a:gd name="connsiteY60" fmla="*/ 1790700 h 3233738"/>
              <a:gd name="connsiteX61" fmla="*/ 1185863 w 4776788"/>
              <a:gd name="connsiteY61" fmla="*/ 1790700 h 3233738"/>
              <a:gd name="connsiteX62" fmla="*/ 1185863 w 4776788"/>
              <a:gd name="connsiteY62" fmla="*/ 1766888 h 3233738"/>
              <a:gd name="connsiteX63" fmla="*/ 1162051 w 4776788"/>
              <a:gd name="connsiteY63" fmla="*/ 1766888 h 3233738"/>
              <a:gd name="connsiteX64" fmla="*/ 1162051 w 4776788"/>
              <a:gd name="connsiteY64" fmla="*/ 1743075 h 3233738"/>
              <a:gd name="connsiteX65" fmla="*/ 1114426 w 4776788"/>
              <a:gd name="connsiteY65" fmla="*/ 1743075 h 3233738"/>
              <a:gd name="connsiteX66" fmla="*/ 1114426 w 4776788"/>
              <a:gd name="connsiteY66" fmla="*/ 1690688 h 3233738"/>
              <a:gd name="connsiteX67" fmla="*/ 1090613 w 4776788"/>
              <a:gd name="connsiteY67" fmla="*/ 1690688 h 3233738"/>
              <a:gd name="connsiteX68" fmla="*/ 1090613 w 4776788"/>
              <a:gd name="connsiteY68" fmla="*/ 1628775 h 3233738"/>
              <a:gd name="connsiteX69" fmla="*/ 1090613 w 4776788"/>
              <a:gd name="connsiteY69" fmla="*/ 1628775 h 3233738"/>
              <a:gd name="connsiteX70" fmla="*/ 1090613 w 4776788"/>
              <a:gd name="connsiteY70" fmla="*/ 1562100 h 3233738"/>
              <a:gd name="connsiteX71" fmla="*/ 1062038 w 4776788"/>
              <a:gd name="connsiteY71" fmla="*/ 1562100 h 3233738"/>
              <a:gd name="connsiteX72" fmla="*/ 1062038 w 4776788"/>
              <a:gd name="connsiteY72" fmla="*/ 1466850 h 3233738"/>
              <a:gd name="connsiteX73" fmla="*/ 957263 w 4776788"/>
              <a:gd name="connsiteY73" fmla="*/ 1466850 h 3233738"/>
              <a:gd name="connsiteX74" fmla="*/ 976313 w 4776788"/>
              <a:gd name="connsiteY74" fmla="*/ 1447800 h 3233738"/>
              <a:gd name="connsiteX75" fmla="*/ 947738 w 4776788"/>
              <a:gd name="connsiteY75" fmla="*/ 1447800 h 3233738"/>
              <a:gd name="connsiteX76" fmla="*/ 947738 w 4776788"/>
              <a:gd name="connsiteY76" fmla="*/ 1395413 h 3233738"/>
              <a:gd name="connsiteX77" fmla="*/ 909638 w 4776788"/>
              <a:gd name="connsiteY77" fmla="*/ 1395413 h 3233738"/>
              <a:gd name="connsiteX78" fmla="*/ 909638 w 4776788"/>
              <a:gd name="connsiteY78" fmla="*/ 1362075 h 3233738"/>
              <a:gd name="connsiteX79" fmla="*/ 881063 w 4776788"/>
              <a:gd name="connsiteY79" fmla="*/ 1362075 h 3233738"/>
              <a:gd name="connsiteX80" fmla="*/ 881063 w 4776788"/>
              <a:gd name="connsiteY80" fmla="*/ 1285875 h 3233738"/>
              <a:gd name="connsiteX81" fmla="*/ 852488 w 4776788"/>
              <a:gd name="connsiteY81" fmla="*/ 1285875 h 3233738"/>
              <a:gd name="connsiteX82" fmla="*/ 852488 w 4776788"/>
              <a:gd name="connsiteY82" fmla="*/ 1204913 h 3233738"/>
              <a:gd name="connsiteX83" fmla="*/ 785813 w 4776788"/>
              <a:gd name="connsiteY83" fmla="*/ 1204913 h 3233738"/>
              <a:gd name="connsiteX84" fmla="*/ 785813 w 4776788"/>
              <a:gd name="connsiteY84" fmla="*/ 1162050 h 3233738"/>
              <a:gd name="connsiteX85" fmla="*/ 771526 w 4776788"/>
              <a:gd name="connsiteY85" fmla="*/ 1162050 h 3233738"/>
              <a:gd name="connsiteX86" fmla="*/ 771526 w 4776788"/>
              <a:gd name="connsiteY86" fmla="*/ 1123950 h 3233738"/>
              <a:gd name="connsiteX87" fmla="*/ 723901 w 4776788"/>
              <a:gd name="connsiteY87" fmla="*/ 1123950 h 3233738"/>
              <a:gd name="connsiteX88" fmla="*/ 723901 w 4776788"/>
              <a:gd name="connsiteY88" fmla="*/ 1085850 h 3233738"/>
              <a:gd name="connsiteX89" fmla="*/ 690563 w 4776788"/>
              <a:gd name="connsiteY89" fmla="*/ 1085850 h 3233738"/>
              <a:gd name="connsiteX90" fmla="*/ 690563 w 4776788"/>
              <a:gd name="connsiteY90" fmla="*/ 1033463 h 3233738"/>
              <a:gd name="connsiteX91" fmla="*/ 647701 w 4776788"/>
              <a:gd name="connsiteY91" fmla="*/ 1033463 h 3233738"/>
              <a:gd name="connsiteX92" fmla="*/ 647701 w 4776788"/>
              <a:gd name="connsiteY92" fmla="*/ 971550 h 3233738"/>
              <a:gd name="connsiteX93" fmla="*/ 604838 w 4776788"/>
              <a:gd name="connsiteY93" fmla="*/ 971550 h 3233738"/>
              <a:gd name="connsiteX94" fmla="*/ 604838 w 4776788"/>
              <a:gd name="connsiteY94" fmla="*/ 900113 h 3233738"/>
              <a:gd name="connsiteX95" fmla="*/ 552451 w 4776788"/>
              <a:gd name="connsiteY95" fmla="*/ 900113 h 3233738"/>
              <a:gd name="connsiteX96" fmla="*/ 552451 w 4776788"/>
              <a:gd name="connsiteY96" fmla="*/ 852488 h 3233738"/>
              <a:gd name="connsiteX97" fmla="*/ 495301 w 4776788"/>
              <a:gd name="connsiteY97" fmla="*/ 852488 h 3233738"/>
              <a:gd name="connsiteX98" fmla="*/ 495301 w 4776788"/>
              <a:gd name="connsiteY98" fmla="*/ 795338 h 3233738"/>
              <a:gd name="connsiteX99" fmla="*/ 466726 w 4776788"/>
              <a:gd name="connsiteY99" fmla="*/ 795338 h 3233738"/>
              <a:gd name="connsiteX100" fmla="*/ 466726 w 4776788"/>
              <a:gd name="connsiteY100" fmla="*/ 719138 h 3233738"/>
              <a:gd name="connsiteX101" fmla="*/ 419101 w 4776788"/>
              <a:gd name="connsiteY101" fmla="*/ 719138 h 3233738"/>
              <a:gd name="connsiteX102" fmla="*/ 419101 w 4776788"/>
              <a:gd name="connsiteY102" fmla="*/ 666750 h 3233738"/>
              <a:gd name="connsiteX103" fmla="*/ 395288 w 4776788"/>
              <a:gd name="connsiteY103" fmla="*/ 666750 h 3233738"/>
              <a:gd name="connsiteX104" fmla="*/ 395288 w 4776788"/>
              <a:gd name="connsiteY104" fmla="*/ 623888 h 3233738"/>
              <a:gd name="connsiteX105" fmla="*/ 376238 w 4776788"/>
              <a:gd name="connsiteY105" fmla="*/ 623888 h 3233738"/>
              <a:gd name="connsiteX106" fmla="*/ 376238 w 4776788"/>
              <a:gd name="connsiteY106" fmla="*/ 576263 h 3233738"/>
              <a:gd name="connsiteX107" fmla="*/ 338138 w 4776788"/>
              <a:gd name="connsiteY107" fmla="*/ 576263 h 3233738"/>
              <a:gd name="connsiteX108" fmla="*/ 338138 w 4776788"/>
              <a:gd name="connsiteY108" fmla="*/ 528638 h 3233738"/>
              <a:gd name="connsiteX109" fmla="*/ 300038 w 4776788"/>
              <a:gd name="connsiteY109" fmla="*/ 528638 h 3233738"/>
              <a:gd name="connsiteX110" fmla="*/ 300038 w 4776788"/>
              <a:gd name="connsiteY110" fmla="*/ 452438 h 3233738"/>
              <a:gd name="connsiteX111" fmla="*/ 266701 w 4776788"/>
              <a:gd name="connsiteY111" fmla="*/ 452438 h 3233738"/>
              <a:gd name="connsiteX112" fmla="*/ 266701 w 4776788"/>
              <a:gd name="connsiteY112" fmla="*/ 366713 h 3233738"/>
              <a:gd name="connsiteX113" fmla="*/ 233363 w 4776788"/>
              <a:gd name="connsiteY113" fmla="*/ 366713 h 3233738"/>
              <a:gd name="connsiteX114" fmla="*/ 233363 w 4776788"/>
              <a:gd name="connsiteY114" fmla="*/ 300038 h 3233738"/>
              <a:gd name="connsiteX115" fmla="*/ 200026 w 4776788"/>
              <a:gd name="connsiteY115" fmla="*/ 300038 h 3233738"/>
              <a:gd name="connsiteX116" fmla="*/ 200026 w 4776788"/>
              <a:gd name="connsiteY116" fmla="*/ 247650 h 3233738"/>
              <a:gd name="connsiteX117" fmla="*/ 180976 w 4776788"/>
              <a:gd name="connsiteY117" fmla="*/ 247650 h 3233738"/>
              <a:gd name="connsiteX118" fmla="*/ 180976 w 4776788"/>
              <a:gd name="connsiteY118" fmla="*/ 190500 h 3233738"/>
              <a:gd name="connsiteX119" fmla="*/ 138113 w 4776788"/>
              <a:gd name="connsiteY119" fmla="*/ 190500 h 3233738"/>
              <a:gd name="connsiteX120" fmla="*/ 138113 w 4776788"/>
              <a:gd name="connsiteY120" fmla="*/ 138113 h 3233738"/>
              <a:gd name="connsiteX121" fmla="*/ 109538 w 4776788"/>
              <a:gd name="connsiteY121" fmla="*/ 138113 h 3233738"/>
              <a:gd name="connsiteX122" fmla="*/ 109538 w 4776788"/>
              <a:gd name="connsiteY122" fmla="*/ 95250 h 3233738"/>
              <a:gd name="connsiteX123" fmla="*/ 80963 w 4776788"/>
              <a:gd name="connsiteY123" fmla="*/ 95250 h 3233738"/>
              <a:gd name="connsiteX124" fmla="*/ 80963 w 4776788"/>
              <a:gd name="connsiteY124" fmla="*/ 42863 h 3233738"/>
              <a:gd name="connsiteX125" fmla="*/ 42863 w 4776788"/>
              <a:gd name="connsiteY125" fmla="*/ 42863 h 3233738"/>
              <a:gd name="connsiteX126" fmla="*/ 47624 w 4776788"/>
              <a:gd name="connsiteY126" fmla="*/ 2381 h 3233738"/>
              <a:gd name="connsiteX127" fmla="*/ 0 w 4776788"/>
              <a:gd name="connsiteY127" fmla="*/ 0 h 3233738"/>
              <a:gd name="connsiteX0" fmla="*/ 4776788 w 4776788"/>
              <a:gd name="connsiteY0" fmla="*/ 3240106 h 3240106"/>
              <a:gd name="connsiteX1" fmla="*/ 4776788 w 4776788"/>
              <a:gd name="connsiteY1" fmla="*/ 3030556 h 3240106"/>
              <a:gd name="connsiteX2" fmla="*/ 3843338 w 4776788"/>
              <a:gd name="connsiteY2" fmla="*/ 3030556 h 3240106"/>
              <a:gd name="connsiteX3" fmla="*/ 3843338 w 4776788"/>
              <a:gd name="connsiteY3" fmla="*/ 2949593 h 3240106"/>
              <a:gd name="connsiteX4" fmla="*/ 3590926 w 4776788"/>
              <a:gd name="connsiteY4" fmla="*/ 2949593 h 3240106"/>
              <a:gd name="connsiteX5" fmla="*/ 3590926 w 4776788"/>
              <a:gd name="connsiteY5" fmla="*/ 2887681 h 3240106"/>
              <a:gd name="connsiteX6" fmla="*/ 3424238 w 4776788"/>
              <a:gd name="connsiteY6" fmla="*/ 2887681 h 3240106"/>
              <a:gd name="connsiteX7" fmla="*/ 3424238 w 4776788"/>
              <a:gd name="connsiteY7" fmla="*/ 2840056 h 3240106"/>
              <a:gd name="connsiteX8" fmla="*/ 3309938 w 4776788"/>
              <a:gd name="connsiteY8" fmla="*/ 2840056 h 3240106"/>
              <a:gd name="connsiteX9" fmla="*/ 3309938 w 4776788"/>
              <a:gd name="connsiteY9" fmla="*/ 2773381 h 3240106"/>
              <a:gd name="connsiteX10" fmla="*/ 3262313 w 4776788"/>
              <a:gd name="connsiteY10" fmla="*/ 2773381 h 3240106"/>
              <a:gd name="connsiteX11" fmla="*/ 3262313 w 4776788"/>
              <a:gd name="connsiteY11" fmla="*/ 2725756 h 3240106"/>
              <a:gd name="connsiteX12" fmla="*/ 3262313 w 4776788"/>
              <a:gd name="connsiteY12" fmla="*/ 2725756 h 3240106"/>
              <a:gd name="connsiteX13" fmla="*/ 3262313 w 4776788"/>
              <a:gd name="connsiteY13" fmla="*/ 2673368 h 3240106"/>
              <a:gd name="connsiteX14" fmla="*/ 3209926 w 4776788"/>
              <a:gd name="connsiteY14" fmla="*/ 2673368 h 3240106"/>
              <a:gd name="connsiteX15" fmla="*/ 3209926 w 4776788"/>
              <a:gd name="connsiteY15" fmla="*/ 2611456 h 3240106"/>
              <a:gd name="connsiteX16" fmla="*/ 3019426 w 4776788"/>
              <a:gd name="connsiteY16" fmla="*/ 2611456 h 3240106"/>
              <a:gd name="connsiteX17" fmla="*/ 3019426 w 4776788"/>
              <a:gd name="connsiteY17" fmla="*/ 2554306 h 3240106"/>
              <a:gd name="connsiteX18" fmla="*/ 2709863 w 4776788"/>
              <a:gd name="connsiteY18" fmla="*/ 2554306 h 3240106"/>
              <a:gd name="connsiteX19" fmla="*/ 2709863 w 4776788"/>
              <a:gd name="connsiteY19" fmla="*/ 2520968 h 3240106"/>
              <a:gd name="connsiteX20" fmla="*/ 2595563 w 4776788"/>
              <a:gd name="connsiteY20" fmla="*/ 2520968 h 3240106"/>
              <a:gd name="connsiteX21" fmla="*/ 2595563 w 4776788"/>
              <a:gd name="connsiteY21" fmla="*/ 2478106 h 3240106"/>
              <a:gd name="connsiteX22" fmla="*/ 2514601 w 4776788"/>
              <a:gd name="connsiteY22" fmla="*/ 2478106 h 3240106"/>
              <a:gd name="connsiteX23" fmla="*/ 2514601 w 4776788"/>
              <a:gd name="connsiteY23" fmla="*/ 2387618 h 3240106"/>
              <a:gd name="connsiteX24" fmla="*/ 2495551 w 4776788"/>
              <a:gd name="connsiteY24" fmla="*/ 2387618 h 3240106"/>
              <a:gd name="connsiteX25" fmla="*/ 2495551 w 4776788"/>
              <a:gd name="connsiteY25" fmla="*/ 2339993 h 3240106"/>
              <a:gd name="connsiteX26" fmla="*/ 2405063 w 4776788"/>
              <a:gd name="connsiteY26" fmla="*/ 2339993 h 3240106"/>
              <a:gd name="connsiteX27" fmla="*/ 2405063 w 4776788"/>
              <a:gd name="connsiteY27" fmla="*/ 2320943 h 3240106"/>
              <a:gd name="connsiteX28" fmla="*/ 2224088 w 4776788"/>
              <a:gd name="connsiteY28" fmla="*/ 2320943 h 3240106"/>
              <a:gd name="connsiteX29" fmla="*/ 2224088 w 4776788"/>
              <a:gd name="connsiteY29" fmla="*/ 2278081 h 3240106"/>
              <a:gd name="connsiteX30" fmla="*/ 2185988 w 4776788"/>
              <a:gd name="connsiteY30" fmla="*/ 2278081 h 3240106"/>
              <a:gd name="connsiteX31" fmla="*/ 2185988 w 4776788"/>
              <a:gd name="connsiteY31" fmla="*/ 2244743 h 3240106"/>
              <a:gd name="connsiteX32" fmla="*/ 2066926 w 4776788"/>
              <a:gd name="connsiteY32" fmla="*/ 2244743 h 3240106"/>
              <a:gd name="connsiteX33" fmla="*/ 2066926 w 4776788"/>
              <a:gd name="connsiteY33" fmla="*/ 2201881 h 3240106"/>
              <a:gd name="connsiteX34" fmla="*/ 1976438 w 4776788"/>
              <a:gd name="connsiteY34" fmla="*/ 2201881 h 3240106"/>
              <a:gd name="connsiteX35" fmla="*/ 1976438 w 4776788"/>
              <a:gd name="connsiteY35" fmla="*/ 2173306 h 3240106"/>
              <a:gd name="connsiteX36" fmla="*/ 1919288 w 4776788"/>
              <a:gd name="connsiteY36" fmla="*/ 2173306 h 3240106"/>
              <a:gd name="connsiteX37" fmla="*/ 1919288 w 4776788"/>
              <a:gd name="connsiteY37" fmla="*/ 2139968 h 3240106"/>
              <a:gd name="connsiteX38" fmla="*/ 1890713 w 4776788"/>
              <a:gd name="connsiteY38" fmla="*/ 2139968 h 3240106"/>
              <a:gd name="connsiteX39" fmla="*/ 1890713 w 4776788"/>
              <a:gd name="connsiteY39" fmla="*/ 2106631 h 3240106"/>
              <a:gd name="connsiteX40" fmla="*/ 1843088 w 4776788"/>
              <a:gd name="connsiteY40" fmla="*/ 2106631 h 3240106"/>
              <a:gd name="connsiteX41" fmla="*/ 1843088 w 4776788"/>
              <a:gd name="connsiteY41" fmla="*/ 2082818 h 3240106"/>
              <a:gd name="connsiteX42" fmla="*/ 1828801 w 4776788"/>
              <a:gd name="connsiteY42" fmla="*/ 2068531 h 3240106"/>
              <a:gd name="connsiteX43" fmla="*/ 1738313 w 4776788"/>
              <a:gd name="connsiteY43" fmla="*/ 2068531 h 3240106"/>
              <a:gd name="connsiteX44" fmla="*/ 1738313 w 4776788"/>
              <a:gd name="connsiteY44" fmla="*/ 2025668 h 3240106"/>
              <a:gd name="connsiteX45" fmla="*/ 1647826 w 4776788"/>
              <a:gd name="connsiteY45" fmla="*/ 2025668 h 3240106"/>
              <a:gd name="connsiteX46" fmla="*/ 1647826 w 4776788"/>
              <a:gd name="connsiteY46" fmla="*/ 1992331 h 3240106"/>
              <a:gd name="connsiteX47" fmla="*/ 1619251 w 4776788"/>
              <a:gd name="connsiteY47" fmla="*/ 1992331 h 3240106"/>
              <a:gd name="connsiteX48" fmla="*/ 1619251 w 4776788"/>
              <a:gd name="connsiteY48" fmla="*/ 1963756 h 3240106"/>
              <a:gd name="connsiteX49" fmla="*/ 1604963 w 4776788"/>
              <a:gd name="connsiteY49" fmla="*/ 1963756 h 3240106"/>
              <a:gd name="connsiteX50" fmla="*/ 1604963 w 4776788"/>
              <a:gd name="connsiteY50" fmla="*/ 1935181 h 3240106"/>
              <a:gd name="connsiteX51" fmla="*/ 1538288 w 4776788"/>
              <a:gd name="connsiteY51" fmla="*/ 1935181 h 3240106"/>
              <a:gd name="connsiteX52" fmla="*/ 1538288 w 4776788"/>
              <a:gd name="connsiteY52" fmla="*/ 1911368 h 3240106"/>
              <a:gd name="connsiteX53" fmla="*/ 1347788 w 4776788"/>
              <a:gd name="connsiteY53" fmla="*/ 1911368 h 3240106"/>
              <a:gd name="connsiteX54" fmla="*/ 1347788 w 4776788"/>
              <a:gd name="connsiteY54" fmla="*/ 1878031 h 3240106"/>
              <a:gd name="connsiteX55" fmla="*/ 1285876 w 4776788"/>
              <a:gd name="connsiteY55" fmla="*/ 1878031 h 3240106"/>
              <a:gd name="connsiteX56" fmla="*/ 1285876 w 4776788"/>
              <a:gd name="connsiteY56" fmla="*/ 1858981 h 3240106"/>
              <a:gd name="connsiteX57" fmla="*/ 1243013 w 4776788"/>
              <a:gd name="connsiteY57" fmla="*/ 1858981 h 3240106"/>
              <a:gd name="connsiteX58" fmla="*/ 1243013 w 4776788"/>
              <a:gd name="connsiteY58" fmla="*/ 1830406 h 3240106"/>
              <a:gd name="connsiteX59" fmla="*/ 1233488 w 4776788"/>
              <a:gd name="connsiteY59" fmla="*/ 1830406 h 3240106"/>
              <a:gd name="connsiteX60" fmla="*/ 1233488 w 4776788"/>
              <a:gd name="connsiteY60" fmla="*/ 1797068 h 3240106"/>
              <a:gd name="connsiteX61" fmla="*/ 1185863 w 4776788"/>
              <a:gd name="connsiteY61" fmla="*/ 1797068 h 3240106"/>
              <a:gd name="connsiteX62" fmla="*/ 1185863 w 4776788"/>
              <a:gd name="connsiteY62" fmla="*/ 1773256 h 3240106"/>
              <a:gd name="connsiteX63" fmla="*/ 1162051 w 4776788"/>
              <a:gd name="connsiteY63" fmla="*/ 1773256 h 3240106"/>
              <a:gd name="connsiteX64" fmla="*/ 1162051 w 4776788"/>
              <a:gd name="connsiteY64" fmla="*/ 1749443 h 3240106"/>
              <a:gd name="connsiteX65" fmla="*/ 1114426 w 4776788"/>
              <a:gd name="connsiteY65" fmla="*/ 1749443 h 3240106"/>
              <a:gd name="connsiteX66" fmla="*/ 1114426 w 4776788"/>
              <a:gd name="connsiteY66" fmla="*/ 1697056 h 3240106"/>
              <a:gd name="connsiteX67" fmla="*/ 1090613 w 4776788"/>
              <a:gd name="connsiteY67" fmla="*/ 1697056 h 3240106"/>
              <a:gd name="connsiteX68" fmla="*/ 1090613 w 4776788"/>
              <a:gd name="connsiteY68" fmla="*/ 1635143 h 3240106"/>
              <a:gd name="connsiteX69" fmla="*/ 1090613 w 4776788"/>
              <a:gd name="connsiteY69" fmla="*/ 1635143 h 3240106"/>
              <a:gd name="connsiteX70" fmla="*/ 1090613 w 4776788"/>
              <a:gd name="connsiteY70" fmla="*/ 1568468 h 3240106"/>
              <a:gd name="connsiteX71" fmla="*/ 1062038 w 4776788"/>
              <a:gd name="connsiteY71" fmla="*/ 1568468 h 3240106"/>
              <a:gd name="connsiteX72" fmla="*/ 1062038 w 4776788"/>
              <a:gd name="connsiteY72" fmla="*/ 1473218 h 3240106"/>
              <a:gd name="connsiteX73" fmla="*/ 957263 w 4776788"/>
              <a:gd name="connsiteY73" fmla="*/ 1473218 h 3240106"/>
              <a:gd name="connsiteX74" fmla="*/ 976313 w 4776788"/>
              <a:gd name="connsiteY74" fmla="*/ 1454168 h 3240106"/>
              <a:gd name="connsiteX75" fmla="*/ 947738 w 4776788"/>
              <a:gd name="connsiteY75" fmla="*/ 1454168 h 3240106"/>
              <a:gd name="connsiteX76" fmla="*/ 947738 w 4776788"/>
              <a:gd name="connsiteY76" fmla="*/ 1401781 h 3240106"/>
              <a:gd name="connsiteX77" fmla="*/ 909638 w 4776788"/>
              <a:gd name="connsiteY77" fmla="*/ 1401781 h 3240106"/>
              <a:gd name="connsiteX78" fmla="*/ 909638 w 4776788"/>
              <a:gd name="connsiteY78" fmla="*/ 1368443 h 3240106"/>
              <a:gd name="connsiteX79" fmla="*/ 881063 w 4776788"/>
              <a:gd name="connsiteY79" fmla="*/ 1368443 h 3240106"/>
              <a:gd name="connsiteX80" fmla="*/ 881063 w 4776788"/>
              <a:gd name="connsiteY80" fmla="*/ 1292243 h 3240106"/>
              <a:gd name="connsiteX81" fmla="*/ 852488 w 4776788"/>
              <a:gd name="connsiteY81" fmla="*/ 1292243 h 3240106"/>
              <a:gd name="connsiteX82" fmla="*/ 852488 w 4776788"/>
              <a:gd name="connsiteY82" fmla="*/ 1211281 h 3240106"/>
              <a:gd name="connsiteX83" fmla="*/ 785813 w 4776788"/>
              <a:gd name="connsiteY83" fmla="*/ 1211281 h 3240106"/>
              <a:gd name="connsiteX84" fmla="*/ 785813 w 4776788"/>
              <a:gd name="connsiteY84" fmla="*/ 1168418 h 3240106"/>
              <a:gd name="connsiteX85" fmla="*/ 771526 w 4776788"/>
              <a:gd name="connsiteY85" fmla="*/ 1168418 h 3240106"/>
              <a:gd name="connsiteX86" fmla="*/ 771526 w 4776788"/>
              <a:gd name="connsiteY86" fmla="*/ 1130318 h 3240106"/>
              <a:gd name="connsiteX87" fmla="*/ 723901 w 4776788"/>
              <a:gd name="connsiteY87" fmla="*/ 1130318 h 3240106"/>
              <a:gd name="connsiteX88" fmla="*/ 723901 w 4776788"/>
              <a:gd name="connsiteY88" fmla="*/ 1092218 h 3240106"/>
              <a:gd name="connsiteX89" fmla="*/ 690563 w 4776788"/>
              <a:gd name="connsiteY89" fmla="*/ 1092218 h 3240106"/>
              <a:gd name="connsiteX90" fmla="*/ 690563 w 4776788"/>
              <a:gd name="connsiteY90" fmla="*/ 1039831 h 3240106"/>
              <a:gd name="connsiteX91" fmla="*/ 647701 w 4776788"/>
              <a:gd name="connsiteY91" fmla="*/ 1039831 h 3240106"/>
              <a:gd name="connsiteX92" fmla="*/ 647701 w 4776788"/>
              <a:gd name="connsiteY92" fmla="*/ 977918 h 3240106"/>
              <a:gd name="connsiteX93" fmla="*/ 604838 w 4776788"/>
              <a:gd name="connsiteY93" fmla="*/ 977918 h 3240106"/>
              <a:gd name="connsiteX94" fmla="*/ 604838 w 4776788"/>
              <a:gd name="connsiteY94" fmla="*/ 906481 h 3240106"/>
              <a:gd name="connsiteX95" fmla="*/ 552451 w 4776788"/>
              <a:gd name="connsiteY95" fmla="*/ 906481 h 3240106"/>
              <a:gd name="connsiteX96" fmla="*/ 552451 w 4776788"/>
              <a:gd name="connsiteY96" fmla="*/ 858856 h 3240106"/>
              <a:gd name="connsiteX97" fmla="*/ 495301 w 4776788"/>
              <a:gd name="connsiteY97" fmla="*/ 858856 h 3240106"/>
              <a:gd name="connsiteX98" fmla="*/ 495301 w 4776788"/>
              <a:gd name="connsiteY98" fmla="*/ 801706 h 3240106"/>
              <a:gd name="connsiteX99" fmla="*/ 466726 w 4776788"/>
              <a:gd name="connsiteY99" fmla="*/ 801706 h 3240106"/>
              <a:gd name="connsiteX100" fmla="*/ 466726 w 4776788"/>
              <a:gd name="connsiteY100" fmla="*/ 725506 h 3240106"/>
              <a:gd name="connsiteX101" fmla="*/ 419101 w 4776788"/>
              <a:gd name="connsiteY101" fmla="*/ 725506 h 3240106"/>
              <a:gd name="connsiteX102" fmla="*/ 419101 w 4776788"/>
              <a:gd name="connsiteY102" fmla="*/ 673118 h 3240106"/>
              <a:gd name="connsiteX103" fmla="*/ 395288 w 4776788"/>
              <a:gd name="connsiteY103" fmla="*/ 673118 h 3240106"/>
              <a:gd name="connsiteX104" fmla="*/ 395288 w 4776788"/>
              <a:gd name="connsiteY104" fmla="*/ 630256 h 3240106"/>
              <a:gd name="connsiteX105" fmla="*/ 376238 w 4776788"/>
              <a:gd name="connsiteY105" fmla="*/ 630256 h 3240106"/>
              <a:gd name="connsiteX106" fmla="*/ 376238 w 4776788"/>
              <a:gd name="connsiteY106" fmla="*/ 582631 h 3240106"/>
              <a:gd name="connsiteX107" fmla="*/ 338138 w 4776788"/>
              <a:gd name="connsiteY107" fmla="*/ 582631 h 3240106"/>
              <a:gd name="connsiteX108" fmla="*/ 338138 w 4776788"/>
              <a:gd name="connsiteY108" fmla="*/ 535006 h 3240106"/>
              <a:gd name="connsiteX109" fmla="*/ 300038 w 4776788"/>
              <a:gd name="connsiteY109" fmla="*/ 535006 h 3240106"/>
              <a:gd name="connsiteX110" fmla="*/ 300038 w 4776788"/>
              <a:gd name="connsiteY110" fmla="*/ 458806 h 3240106"/>
              <a:gd name="connsiteX111" fmla="*/ 266701 w 4776788"/>
              <a:gd name="connsiteY111" fmla="*/ 458806 h 3240106"/>
              <a:gd name="connsiteX112" fmla="*/ 266701 w 4776788"/>
              <a:gd name="connsiteY112" fmla="*/ 373081 h 3240106"/>
              <a:gd name="connsiteX113" fmla="*/ 233363 w 4776788"/>
              <a:gd name="connsiteY113" fmla="*/ 373081 h 3240106"/>
              <a:gd name="connsiteX114" fmla="*/ 233363 w 4776788"/>
              <a:gd name="connsiteY114" fmla="*/ 306406 h 3240106"/>
              <a:gd name="connsiteX115" fmla="*/ 200026 w 4776788"/>
              <a:gd name="connsiteY115" fmla="*/ 306406 h 3240106"/>
              <a:gd name="connsiteX116" fmla="*/ 200026 w 4776788"/>
              <a:gd name="connsiteY116" fmla="*/ 254018 h 3240106"/>
              <a:gd name="connsiteX117" fmla="*/ 180976 w 4776788"/>
              <a:gd name="connsiteY117" fmla="*/ 254018 h 3240106"/>
              <a:gd name="connsiteX118" fmla="*/ 180976 w 4776788"/>
              <a:gd name="connsiteY118" fmla="*/ 196868 h 3240106"/>
              <a:gd name="connsiteX119" fmla="*/ 138113 w 4776788"/>
              <a:gd name="connsiteY119" fmla="*/ 196868 h 3240106"/>
              <a:gd name="connsiteX120" fmla="*/ 138113 w 4776788"/>
              <a:gd name="connsiteY120" fmla="*/ 144481 h 3240106"/>
              <a:gd name="connsiteX121" fmla="*/ 109538 w 4776788"/>
              <a:gd name="connsiteY121" fmla="*/ 144481 h 3240106"/>
              <a:gd name="connsiteX122" fmla="*/ 109538 w 4776788"/>
              <a:gd name="connsiteY122" fmla="*/ 101618 h 3240106"/>
              <a:gd name="connsiteX123" fmla="*/ 80963 w 4776788"/>
              <a:gd name="connsiteY123" fmla="*/ 101618 h 3240106"/>
              <a:gd name="connsiteX124" fmla="*/ 80963 w 4776788"/>
              <a:gd name="connsiteY124" fmla="*/ 49231 h 3240106"/>
              <a:gd name="connsiteX125" fmla="*/ 42863 w 4776788"/>
              <a:gd name="connsiteY125" fmla="*/ 49231 h 3240106"/>
              <a:gd name="connsiteX126" fmla="*/ 47624 w 4776788"/>
              <a:gd name="connsiteY126" fmla="*/ 8749 h 3240106"/>
              <a:gd name="connsiteX127" fmla="*/ 0 w 4776788"/>
              <a:gd name="connsiteY127" fmla="*/ 6368 h 3240106"/>
              <a:gd name="connsiteX0" fmla="*/ 4788695 w 4788695"/>
              <a:gd name="connsiteY0" fmla="*/ 3233183 h 3233183"/>
              <a:gd name="connsiteX1" fmla="*/ 4788695 w 4788695"/>
              <a:gd name="connsiteY1" fmla="*/ 3023633 h 3233183"/>
              <a:gd name="connsiteX2" fmla="*/ 3855245 w 4788695"/>
              <a:gd name="connsiteY2" fmla="*/ 3023633 h 3233183"/>
              <a:gd name="connsiteX3" fmla="*/ 3855245 w 4788695"/>
              <a:gd name="connsiteY3" fmla="*/ 2942670 h 3233183"/>
              <a:gd name="connsiteX4" fmla="*/ 3602833 w 4788695"/>
              <a:gd name="connsiteY4" fmla="*/ 2942670 h 3233183"/>
              <a:gd name="connsiteX5" fmla="*/ 3602833 w 4788695"/>
              <a:gd name="connsiteY5" fmla="*/ 2880758 h 3233183"/>
              <a:gd name="connsiteX6" fmla="*/ 3436145 w 4788695"/>
              <a:gd name="connsiteY6" fmla="*/ 2880758 h 3233183"/>
              <a:gd name="connsiteX7" fmla="*/ 3436145 w 4788695"/>
              <a:gd name="connsiteY7" fmla="*/ 2833133 h 3233183"/>
              <a:gd name="connsiteX8" fmla="*/ 3321845 w 4788695"/>
              <a:gd name="connsiteY8" fmla="*/ 2833133 h 3233183"/>
              <a:gd name="connsiteX9" fmla="*/ 3321845 w 4788695"/>
              <a:gd name="connsiteY9" fmla="*/ 2766458 h 3233183"/>
              <a:gd name="connsiteX10" fmla="*/ 3274220 w 4788695"/>
              <a:gd name="connsiteY10" fmla="*/ 2766458 h 3233183"/>
              <a:gd name="connsiteX11" fmla="*/ 3274220 w 4788695"/>
              <a:gd name="connsiteY11" fmla="*/ 2718833 h 3233183"/>
              <a:gd name="connsiteX12" fmla="*/ 3274220 w 4788695"/>
              <a:gd name="connsiteY12" fmla="*/ 2718833 h 3233183"/>
              <a:gd name="connsiteX13" fmla="*/ 3274220 w 4788695"/>
              <a:gd name="connsiteY13" fmla="*/ 2666445 h 3233183"/>
              <a:gd name="connsiteX14" fmla="*/ 3221833 w 4788695"/>
              <a:gd name="connsiteY14" fmla="*/ 2666445 h 3233183"/>
              <a:gd name="connsiteX15" fmla="*/ 3221833 w 4788695"/>
              <a:gd name="connsiteY15" fmla="*/ 2604533 h 3233183"/>
              <a:gd name="connsiteX16" fmla="*/ 3031333 w 4788695"/>
              <a:gd name="connsiteY16" fmla="*/ 2604533 h 3233183"/>
              <a:gd name="connsiteX17" fmla="*/ 3031333 w 4788695"/>
              <a:gd name="connsiteY17" fmla="*/ 2547383 h 3233183"/>
              <a:gd name="connsiteX18" fmla="*/ 2721770 w 4788695"/>
              <a:gd name="connsiteY18" fmla="*/ 2547383 h 3233183"/>
              <a:gd name="connsiteX19" fmla="*/ 2721770 w 4788695"/>
              <a:gd name="connsiteY19" fmla="*/ 2514045 h 3233183"/>
              <a:gd name="connsiteX20" fmla="*/ 2607470 w 4788695"/>
              <a:gd name="connsiteY20" fmla="*/ 2514045 h 3233183"/>
              <a:gd name="connsiteX21" fmla="*/ 2607470 w 4788695"/>
              <a:gd name="connsiteY21" fmla="*/ 2471183 h 3233183"/>
              <a:gd name="connsiteX22" fmla="*/ 2526508 w 4788695"/>
              <a:gd name="connsiteY22" fmla="*/ 2471183 h 3233183"/>
              <a:gd name="connsiteX23" fmla="*/ 2526508 w 4788695"/>
              <a:gd name="connsiteY23" fmla="*/ 2380695 h 3233183"/>
              <a:gd name="connsiteX24" fmla="*/ 2507458 w 4788695"/>
              <a:gd name="connsiteY24" fmla="*/ 2380695 h 3233183"/>
              <a:gd name="connsiteX25" fmla="*/ 2507458 w 4788695"/>
              <a:gd name="connsiteY25" fmla="*/ 2333070 h 3233183"/>
              <a:gd name="connsiteX26" fmla="*/ 2416970 w 4788695"/>
              <a:gd name="connsiteY26" fmla="*/ 2333070 h 3233183"/>
              <a:gd name="connsiteX27" fmla="*/ 2416970 w 4788695"/>
              <a:gd name="connsiteY27" fmla="*/ 2314020 h 3233183"/>
              <a:gd name="connsiteX28" fmla="*/ 2235995 w 4788695"/>
              <a:gd name="connsiteY28" fmla="*/ 2314020 h 3233183"/>
              <a:gd name="connsiteX29" fmla="*/ 2235995 w 4788695"/>
              <a:gd name="connsiteY29" fmla="*/ 2271158 h 3233183"/>
              <a:gd name="connsiteX30" fmla="*/ 2197895 w 4788695"/>
              <a:gd name="connsiteY30" fmla="*/ 2271158 h 3233183"/>
              <a:gd name="connsiteX31" fmla="*/ 2197895 w 4788695"/>
              <a:gd name="connsiteY31" fmla="*/ 2237820 h 3233183"/>
              <a:gd name="connsiteX32" fmla="*/ 2078833 w 4788695"/>
              <a:gd name="connsiteY32" fmla="*/ 2237820 h 3233183"/>
              <a:gd name="connsiteX33" fmla="*/ 2078833 w 4788695"/>
              <a:gd name="connsiteY33" fmla="*/ 2194958 h 3233183"/>
              <a:gd name="connsiteX34" fmla="*/ 1988345 w 4788695"/>
              <a:gd name="connsiteY34" fmla="*/ 2194958 h 3233183"/>
              <a:gd name="connsiteX35" fmla="*/ 1988345 w 4788695"/>
              <a:gd name="connsiteY35" fmla="*/ 2166383 h 3233183"/>
              <a:gd name="connsiteX36" fmla="*/ 1931195 w 4788695"/>
              <a:gd name="connsiteY36" fmla="*/ 2166383 h 3233183"/>
              <a:gd name="connsiteX37" fmla="*/ 1931195 w 4788695"/>
              <a:gd name="connsiteY37" fmla="*/ 2133045 h 3233183"/>
              <a:gd name="connsiteX38" fmla="*/ 1902620 w 4788695"/>
              <a:gd name="connsiteY38" fmla="*/ 2133045 h 3233183"/>
              <a:gd name="connsiteX39" fmla="*/ 1902620 w 4788695"/>
              <a:gd name="connsiteY39" fmla="*/ 2099708 h 3233183"/>
              <a:gd name="connsiteX40" fmla="*/ 1854995 w 4788695"/>
              <a:gd name="connsiteY40" fmla="*/ 2099708 h 3233183"/>
              <a:gd name="connsiteX41" fmla="*/ 1854995 w 4788695"/>
              <a:gd name="connsiteY41" fmla="*/ 2075895 h 3233183"/>
              <a:gd name="connsiteX42" fmla="*/ 1840708 w 4788695"/>
              <a:gd name="connsiteY42" fmla="*/ 2061608 h 3233183"/>
              <a:gd name="connsiteX43" fmla="*/ 1750220 w 4788695"/>
              <a:gd name="connsiteY43" fmla="*/ 2061608 h 3233183"/>
              <a:gd name="connsiteX44" fmla="*/ 1750220 w 4788695"/>
              <a:gd name="connsiteY44" fmla="*/ 2018745 h 3233183"/>
              <a:gd name="connsiteX45" fmla="*/ 1659733 w 4788695"/>
              <a:gd name="connsiteY45" fmla="*/ 2018745 h 3233183"/>
              <a:gd name="connsiteX46" fmla="*/ 1659733 w 4788695"/>
              <a:gd name="connsiteY46" fmla="*/ 1985408 h 3233183"/>
              <a:gd name="connsiteX47" fmla="*/ 1631158 w 4788695"/>
              <a:gd name="connsiteY47" fmla="*/ 1985408 h 3233183"/>
              <a:gd name="connsiteX48" fmla="*/ 1631158 w 4788695"/>
              <a:gd name="connsiteY48" fmla="*/ 1956833 h 3233183"/>
              <a:gd name="connsiteX49" fmla="*/ 1616870 w 4788695"/>
              <a:gd name="connsiteY49" fmla="*/ 1956833 h 3233183"/>
              <a:gd name="connsiteX50" fmla="*/ 1616870 w 4788695"/>
              <a:gd name="connsiteY50" fmla="*/ 1928258 h 3233183"/>
              <a:gd name="connsiteX51" fmla="*/ 1550195 w 4788695"/>
              <a:gd name="connsiteY51" fmla="*/ 1928258 h 3233183"/>
              <a:gd name="connsiteX52" fmla="*/ 1550195 w 4788695"/>
              <a:gd name="connsiteY52" fmla="*/ 1904445 h 3233183"/>
              <a:gd name="connsiteX53" fmla="*/ 1359695 w 4788695"/>
              <a:gd name="connsiteY53" fmla="*/ 1904445 h 3233183"/>
              <a:gd name="connsiteX54" fmla="*/ 1359695 w 4788695"/>
              <a:gd name="connsiteY54" fmla="*/ 1871108 h 3233183"/>
              <a:gd name="connsiteX55" fmla="*/ 1297783 w 4788695"/>
              <a:gd name="connsiteY55" fmla="*/ 1871108 h 3233183"/>
              <a:gd name="connsiteX56" fmla="*/ 1297783 w 4788695"/>
              <a:gd name="connsiteY56" fmla="*/ 1852058 h 3233183"/>
              <a:gd name="connsiteX57" fmla="*/ 1254920 w 4788695"/>
              <a:gd name="connsiteY57" fmla="*/ 1852058 h 3233183"/>
              <a:gd name="connsiteX58" fmla="*/ 1254920 w 4788695"/>
              <a:gd name="connsiteY58" fmla="*/ 1823483 h 3233183"/>
              <a:gd name="connsiteX59" fmla="*/ 1245395 w 4788695"/>
              <a:gd name="connsiteY59" fmla="*/ 1823483 h 3233183"/>
              <a:gd name="connsiteX60" fmla="*/ 1245395 w 4788695"/>
              <a:gd name="connsiteY60" fmla="*/ 1790145 h 3233183"/>
              <a:gd name="connsiteX61" fmla="*/ 1197770 w 4788695"/>
              <a:gd name="connsiteY61" fmla="*/ 1790145 h 3233183"/>
              <a:gd name="connsiteX62" fmla="*/ 1197770 w 4788695"/>
              <a:gd name="connsiteY62" fmla="*/ 1766333 h 3233183"/>
              <a:gd name="connsiteX63" fmla="*/ 1173958 w 4788695"/>
              <a:gd name="connsiteY63" fmla="*/ 1766333 h 3233183"/>
              <a:gd name="connsiteX64" fmla="*/ 1173958 w 4788695"/>
              <a:gd name="connsiteY64" fmla="*/ 1742520 h 3233183"/>
              <a:gd name="connsiteX65" fmla="*/ 1126333 w 4788695"/>
              <a:gd name="connsiteY65" fmla="*/ 1742520 h 3233183"/>
              <a:gd name="connsiteX66" fmla="*/ 1126333 w 4788695"/>
              <a:gd name="connsiteY66" fmla="*/ 1690133 h 3233183"/>
              <a:gd name="connsiteX67" fmla="*/ 1102520 w 4788695"/>
              <a:gd name="connsiteY67" fmla="*/ 1690133 h 3233183"/>
              <a:gd name="connsiteX68" fmla="*/ 1102520 w 4788695"/>
              <a:gd name="connsiteY68" fmla="*/ 1628220 h 3233183"/>
              <a:gd name="connsiteX69" fmla="*/ 1102520 w 4788695"/>
              <a:gd name="connsiteY69" fmla="*/ 1628220 h 3233183"/>
              <a:gd name="connsiteX70" fmla="*/ 1102520 w 4788695"/>
              <a:gd name="connsiteY70" fmla="*/ 1561545 h 3233183"/>
              <a:gd name="connsiteX71" fmla="*/ 1073945 w 4788695"/>
              <a:gd name="connsiteY71" fmla="*/ 1561545 h 3233183"/>
              <a:gd name="connsiteX72" fmla="*/ 1073945 w 4788695"/>
              <a:gd name="connsiteY72" fmla="*/ 1466295 h 3233183"/>
              <a:gd name="connsiteX73" fmla="*/ 969170 w 4788695"/>
              <a:gd name="connsiteY73" fmla="*/ 1466295 h 3233183"/>
              <a:gd name="connsiteX74" fmla="*/ 988220 w 4788695"/>
              <a:gd name="connsiteY74" fmla="*/ 1447245 h 3233183"/>
              <a:gd name="connsiteX75" fmla="*/ 959645 w 4788695"/>
              <a:gd name="connsiteY75" fmla="*/ 1447245 h 3233183"/>
              <a:gd name="connsiteX76" fmla="*/ 959645 w 4788695"/>
              <a:gd name="connsiteY76" fmla="*/ 1394858 h 3233183"/>
              <a:gd name="connsiteX77" fmla="*/ 921545 w 4788695"/>
              <a:gd name="connsiteY77" fmla="*/ 1394858 h 3233183"/>
              <a:gd name="connsiteX78" fmla="*/ 921545 w 4788695"/>
              <a:gd name="connsiteY78" fmla="*/ 1361520 h 3233183"/>
              <a:gd name="connsiteX79" fmla="*/ 892970 w 4788695"/>
              <a:gd name="connsiteY79" fmla="*/ 1361520 h 3233183"/>
              <a:gd name="connsiteX80" fmla="*/ 892970 w 4788695"/>
              <a:gd name="connsiteY80" fmla="*/ 1285320 h 3233183"/>
              <a:gd name="connsiteX81" fmla="*/ 864395 w 4788695"/>
              <a:gd name="connsiteY81" fmla="*/ 1285320 h 3233183"/>
              <a:gd name="connsiteX82" fmla="*/ 864395 w 4788695"/>
              <a:gd name="connsiteY82" fmla="*/ 1204358 h 3233183"/>
              <a:gd name="connsiteX83" fmla="*/ 797720 w 4788695"/>
              <a:gd name="connsiteY83" fmla="*/ 1204358 h 3233183"/>
              <a:gd name="connsiteX84" fmla="*/ 797720 w 4788695"/>
              <a:gd name="connsiteY84" fmla="*/ 1161495 h 3233183"/>
              <a:gd name="connsiteX85" fmla="*/ 783433 w 4788695"/>
              <a:gd name="connsiteY85" fmla="*/ 1161495 h 3233183"/>
              <a:gd name="connsiteX86" fmla="*/ 783433 w 4788695"/>
              <a:gd name="connsiteY86" fmla="*/ 1123395 h 3233183"/>
              <a:gd name="connsiteX87" fmla="*/ 735808 w 4788695"/>
              <a:gd name="connsiteY87" fmla="*/ 1123395 h 3233183"/>
              <a:gd name="connsiteX88" fmla="*/ 735808 w 4788695"/>
              <a:gd name="connsiteY88" fmla="*/ 1085295 h 3233183"/>
              <a:gd name="connsiteX89" fmla="*/ 702470 w 4788695"/>
              <a:gd name="connsiteY89" fmla="*/ 1085295 h 3233183"/>
              <a:gd name="connsiteX90" fmla="*/ 702470 w 4788695"/>
              <a:gd name="connsiteY90" fmla="*/ 1032908 h 3233183"/>
              <a:gd name="connsiteX91" fmla="*/ 659608 w 4788695"/>
              <a:gd name="connsiteY91" fmla="*/ 1032908 h 3233183"/>
              <a:gd name="connsiteX92" fmla="*/ 659608 w 4788695"/>
              <a:gd name="connsiteY92" fmla="*/ 970995 h 3233183"/>
              <a:gd name="connsiteX93" fmla="*/ 616745 w 4788695"/>
              <a:gd name="connsiteY93" fmla="*/ 970995 h 3233183"/>
              <a:gd name="connsiteX94" fmla="*/ 616745 w 4788695"/>
              <a:gd name="connsiteY94" fmla="*/ 899558 h 3233183"/>
              <a:gd name="connsiteX95" fmla="*/ 564358 w 4788695"/>
              <a:gd name="connsiteY95" fmla="*/ 899558 h 3233183"/>
              <a:gd name="connsiteX96" fmla="*/ 564358 w 4788695"/>
              <a:gd name="connsiteY96" fmla="*/ 851933 h 3233183"/>
              <a:gd name="connsiteX97" fmla="*/ 507208 w 4788695"/>
              <a:gd name="connsiteY97" fmla="*/ 851933 h 3233183"/>
              <a:gd name="connsiteX98" fmla="*/ 507208 w 4788695"/>
              <a:gd name="connsiteY98" fmla="*/ 794783 h 3233183"/>
              <a:gd name="connsiteX99" fmla="*/ 478633 w 4788695"/>
              <a:gd name="connsiteY99" fmla="*/ 794783 h 3233183"/>
              <a:gd name="connsiteX100" fmla="*/ 478633 w 4788695"/>
              <a:gd name="connsiteY100" fmla="*/ 718583 h 3233183"/>
              <a:gd name="connsiteX101" fmla="*/ 431008 w 4788695"/>
              <a:gd name="connsiteY101" fmla="*/ 718583 h 3233183"/>
              <a:gd name="connsiteX102" fmla="*/ 431008 w 4788695"/>
              <a:gd name="connsiteY102" fmla="*/ 666195 h 3233183"/>
              <a:gd name="connsiteX103" fmla="*/ 407195 w 4788695"/>
              <a:gd name="connsiteY103" fmla="*/ 666195 h 3233183"/>
              <a:gd name="connsiteX104" fmla="*/ 407195 w 4788695"/>
              <a:gd name="connsiteY104" fmla="*/ 623333 h 3233183"/>
              <a:gd name="connsiteX105" fmla="*/ 388145 w 4788695"/>
              <a:gd name="connsiteY105" fmla="*/ 623333 h 3233183"/>
              <a:gd name="connsiteX106" fmla="*/ 388145 w 4788695"/>
              <a:gd name="connsiteY106" fmla="*/ 575708 h 3233183"/>
              <a:gd name="connsiteX107" fmla="*/ 350045 w 4788695"/>
              <a:gd name="connsiteY107" fmla="*/ 575708 h 3233183"/>
              <a:gd name="connsiteX108" fmla="*/ 350045 w 4788695"/>
              <a:gd name="connsiteY108" fmla="*/ 528083 h 3233183"/>
              <a:gd name="connsiteX109" fmla="*/ 311945 w 4788695"/>
              <a:gd name="connsiteY109" fmla="*/ 528083 h 3233183"/>
              <a:gd name="connsiteX110" fmla="*/ 311945 w 4788695"/>
              <a:gd name="connsiteY110" fmla="*/ 451883 h 3233183"/>
              <a:gd name="connsiteX111" fmla="*/ 278608 w 4788695"/>
              <a:gd name="connsiteY111" fmla="*/ 451883 h 3233183"/>
              <a:gd name="connsiteX112" fmla="*/ 278608 w 4788695"/>
              <a:gd name="connsiteY112" fmla="*/ 366158 h 3233183"/>
              <a:gd name="connsiteX113" fmla="*/ 245270 w 4788695"/>
              <a:gd name="connsiteY113" fmla="*/ 366158 h 3233183"/>
              <a:gd name="connsiteX114" fmla="*/ 245270 w 4788695"/>
              <a:gd name="connsiteY114" fmla="*/ 299483 h 3233183"/>
              <a:gd name="connsiteX115" fmla="*/ 211933 w 4788695"/>
              <a:gd name="connsiteY115" fmla="*/ 299483 h 3233183"/>
              <a:gd name="connsiteX116" fmla="*/ 211933 w 4788695"/>
              <a:gd name="connsiteY116" fmla="*/ 247095 h 3233183"/>
              <a:gd name="connsiteX117" fmla="*/ 192883 w 4788695"/>
              <a:gd name="connsiteY117" fmla="*/ 247095 h 3233183"/>
              <a:gd name="connsiteX118" fmla="*/ 192883 w 4788695"/>
              <a:gd name="connsiteY118" fmla="*/ 189945 h 3233183"/>
              <a:gd name="connsiteX119" fmla="*/ 150020 w 4788695"/>
              <a:gd name="connsiteY119" fmla="*/ 189945 h 3233183"/>
              <a:gd name="connsiteX120" fmla="*/ 150020 w 4788695"/>
              <a:gd name="connsiteY120" fmla="*/ 137558 h 3233183"/>
              <a:gd name="connsiteX121" fmla="*/ 121445 w 4788695"/>
              <a:gd name="connsiteY121" fmla="*/ 137558 h 3233183"/>
              <a:gd name="connsiteX122" fmla="*/ 121445 w 4788695"/>
              <a:gd name="connsiteY122" fmla="*/ 94695 h 3233183"/>
              <a:gd name="connsiteX123" fmla="*/ 92870 w 4788695"/>
              <a:gd name="connsiteY123" fmla="*/ 94695 h 3233183"/>
              <a:gd name="connsiteX124" fmla="*/ 92870 w 4788695"/>
              <a:gd name="connsiteY124" fmla="*/ 42308 h 3233183"/>
              <a:gd name="connsiteX125" fmla="*/ 54770 w 4788695"/>
              <a:gd name="connsiteY125" fmla="*/ 42308 h 3233183"/>
              <a:gd name="connsiteX126" fmla="*/ 59531 w 4788695"/>
              <a:gd name="connsiteY126" fmla="*/ 1826 h 3233183"/>
              <a:gd name="connsiteX127" fmla="*/ 0 w 4788695"/>
              <a:gd name="connsiteY127" fmla="*/ 13732 h 3233183"/>
              <a:gd name="connsiteX0" fmla="*/ 4786314 w 4786314"/>
              <a:gd name="connsiteY0" fmla="*/ 3234679 h 3234679"/>
              <a:gd name="connsiteX1" fmla="*/ 4786314 w 4786314"/>
              <a:gd name="connsiteY1" fmla="*/ 3025129 h 3234679"/>
              <a:gd name="connsiteX2" fmla="*/ 3852864 w 4786314"/>
              <a:gd name="connsiteY2" fmla="*/ 3025129 h 3234679"/>
              <a:gd name="connsiteX3" fmla="*/ 3852864 w 4786314"/>
              <a:gd name="connsiteY3" fmla="*/ 2944166 h 3234679"/>
              <a:gd name="connsiteX4" fmla="*/ 3600452 w 4786314"/>
              <a:gd name="connsiteY4" fmla="*/ 2944166 h 3234679"/>
              <a:gd name="connsiteX5" fmla="*/ 3600452 w 4786314"/>
              <a:gd name="connsiteY5" fmla="*/ 2882254 h 3234679"/>
              <a:gd name="connsiteX6" fmla="*/ 3433764 w 4786314"/>
              <a:gd name="connsiteY6" fmla="*/ 2882254 h 3234679"/>
              <a:gd name="connsiteX7" fmla="*/ 3433764 w 4786314"/>
              <a:gd name="connsiteY7" fmla="*/ 2834629 h 3234679"/>
              <a:gd name="connsiteX8" fmla="*/ 3319464 w 4786314"/>
              <a:gd name="connsiteY8" fmla="*/ 2834629 h 3234679"/>
              <a:gd name="connsiteX9" fmla="*/ 3319464 w 4786314"/>
              <a:gd name="connsiteY9" fmla="*/ 2767954 h 3234679"/>
              <a:gd name="connsiteX10" fmla="*/ 3271839 w 4786314"/>
              <a:gd name="connsiteY10" fmla="*/ 2767954 h 3234679"/>
              <a:gd name="connsiteX11" fmla="*/ 3271839 w 4786314"/>
              <a:gd name="connsiteY11" fmla="*/ 2720329 h 3234679"/>
              <a:gd name="connsiteX12" fmla="*/ 3271839 w 4786314"/>
              <a:gd name="connsiteY12" fmla="*/ 2720329 h 3234679"/>
              <a:gd name="connsiteX13" fmla="*/ 3271839 w 4786314"/>
              <a:gd name="connsiteY13" fmla="*/ 2667941 h 3234679"/>
              <a:gd name="connsiteX14" fmla="*/ 3219452 w 4786314"/>
              <a:gd name="connsiteY14" fmla="*/ 2667941 h 3234679"/>
              <a:gd name="connsiteX15" fmla="*/ 3219452 w 4786314"/>
              <a:gd name="connsiteY15" fmla="*/ 2606029 h 3234679"/>
              <a:gd name="connsiteX16" fmla="*/ 3028952 w 4786314"/>
              <a:gd name="connsiteY16" fmla="*/ 2606029 h 3234679"/>
              <a:gd name="connsiteX17" fmla="*/ 3028952 w 4786314"/>
              <a:gd name="connsiteY17" fmla="*/ 2548879 h 3234679"/>
              <a:gd name="connsiteX18" fmla="*/ 2719389 w 4786314"/>
              <a:gd name="connsiteY18" fmla="*/ 2548879 h 3234679"/>
              <a:gd name="connsiteX19" fmla="*/ 2719389 w 4786314"/>
              <a:gd name="connsiteY19" fmla="*/ 2515541 h 3234679"/>
              <a:gd name="connsiteX20" fmla="*/ 2605089 w 4786314"/>
              <a:gd name="connsiteY20" fmla="*/ 2515541 h 3234679"/>
              <a:gd name="connsiteX21" fmla="*/ 2605089 w 4786314"/>
              <a:gd name="connsiteY21" fmla="*/ 2472679 h 3234679"/>
              <a:gd name="connsiteX22" fmla="*/ 2524127 w 4786314"/>
              <a:gd name="connsiteY22" fmla="*/ 2472679 h 3234679"/>
              <a:gd name="connsiteX23" fmla="*/ 2524127 w 4786314"/>
              <a:gd name="connsiteY23" fmla="*/ 2382191 h 3234679"/>
              <a:gd name="connsiteX24" fmla="*/ 2505077 w 4786314"/>
              <a:gd name="connsiteY24" fmla="*/ 2382191 h 3234679"/>
              <a:gd name="connsiteX25" fmla="*/ 2505077 w 4786314"/>
              <a:gd name="connsiteY25" fmla="*/ 2334566 h 3234679"/>
              <a:gd name="connsiteX26" fmla="*/ 2414589 w 4786314"/>
              <a:gd name="connsiteY26" fmla="*/ 2334566 h 3234679"/>
              <a:gd name="connsiteX27" fmla="*/ 2414589 w 4786314"/>
              <a:gd name="connsiteY27" fmla="*/ 2315516 h 3234679"/>
              <a:gd name="connsiteX28" fmla="*/ 2233614 w 4786314"/>
              <a:gd name="connsiteY28" fmla="*/ 2315516 h 3234679"/>
              <a:gd name="connsiteX29" fmla="*/ 2233614 w 4786314"/>
              <a:gd name="connsiteY29" fmla="*/ 2272654 h 3234679"/>
              <a:gd name="connsiteX30" fmla="*/ 2195514 w 4786314"/>
              <a:gd name="connsiteY30" fmla="*/ 2272654 h 3234679"/>
              <a:gd name="connsiteX31" fmla="*/ 2195514 w 4786314"/>
              <a:gd name="connsiteY31" fmla="*/ 2239316 h 3234679"/>
              <a:gd name="connsiteX32" fmla="*/ 2076452 w 4786314"/>
              <a:gd name="connsiteY32" fmla="*/ 2239316 h 3234679"/>
              <a:gd name="connsiteX33" fmla="*/ 2076452 w 4786314"/>
              <a:gd name="connsiteY33" fmla="*/ 2196454 h 3234679"/>
              <a:gd name="connsiteX34" fmla="*/ 1985964 w 4786314"/>
              <a:gd name="connsiteY34" fmla="*/ 2196454 h 3234679"/>
              <a:gd name="connsiteX35" fmla="*/ 1985964 w 4786314"/>
              <a:gd name="connsiteY35" fmla="*/ 2167879 h 3234679"/>
              <a:gd name="connsiteX36" fmla="*/ 1928814 w 4786314"/>
              <a:gd name="connsiteY36" fmla="*/ 2167879 h 3234679"/>
              <a:gd name="connsiteX37" fmla="*/ 1928814 w 4786314"/>
              <a:gd name="connsiteY37" fmla="*/ 2134541 h 3234679"/>
              <a:gd name="connsiteX38" fmla="*/ 1900239 w 4786314"/>
              <a:gd name="connsiteY38" fmla="*/ 2134541 h 3234679"/>
              <a:gd name="connsiteX39" fmla="*/ 1900239 w 4786314"/>
              <a:gd name="connsiteY39" fmla="*/ 2101204 h 3234679"/>
              <a:gd name="connsiteX40" fmla="*/ 1852614 w 4786314"/>
              <a:gd name="connsiteY40" fmla="*/ 2101204 h 3234679"/>
              <a:gd name="connsiteX41" fmla="*/ 1852614 w 4786314"/>
              <a:gd name="connsiteY41" fmla="*/ 2077391 h 3234679"/>
              <a:gd name="connsiteX42" fmla="*/ 1838327 w 4786314"/>
              <a:gd name="connsiteY42" fmla="*/ 2063104 h 3234679"/>
              <a:gd name="connsiteX43" fmla="*/ 1747839 w 4786314"/>
              <a:gd name="connsiteY43" fmla="*/ 2063104 h 3234679"/>
              <a:gd name="connsiteX44" fmla="*/ 1747839 w 4786314"/>
              <a:gd name="connsiteY44" fmla="*/ 2020241 h 3234679"/>
              <a:gd name="connsiteX45" fmla="*/ 1657352 w 4786314"/>
              <a:gd name="connsiteY45" fmla="*/ 2020241 h 3234679"/>
              <a:gd name="connsiteX46" fmla="*/ 1657352 w 4786314"/>
              <a:gd name="connsiteY46" fmla="*/ 1986904 h 3234679"/>
              <a:gd name="connsiteX47" fmla="*/ 1628777 w 4786314"/>
              <a:gd name="connsiteY47" fmla="*/ 1986904 h 3234679"/>
              <a:gd name="connsiteX48" fmla="*/ 1628777 w 4786314"/>
              <a:gd name="connsiteY48" fmla="*/ 1958329 h 3234679"/>
              <a:gd name="connsiteX49" fmla="*/ 1614489 w 4786314"/>
              <a:gd name="connsiteY49" fmla="*/ 1958329 h 3234679"/>
              <a:gd name="connsiteX50" fmla="*/ 1614489 w 4786314"/>
              <a:gd name="connsiteY50" fmla="*/ 1929754 h 3234679"/>
              <a:gd name="connsiteX51" fmla="*/ 1547814 w 4786314"/>
              <a:gd name="connsiteY51" fmla="*/ 1929754 h 3234679"/>
              <a:gd name="connsiteX52" fmla="*/ 1547814 w 4786314"/>
              <a:gd name="connsiteY52" fmla="*/ 1905941 h 3234679"/>
              <a:gd name="connsiteX53" fmla="*/ 1357314 w 4786314"/>
              <a:gd name="connsiteY53" fmla="*/ 1905941 h 3234679"/>
              <a:gd name="connsiteX54" fmla="*/ 1357314 w 4786314"/>
              <a:gd name="connsiteY54" fmla="*/ 1872604 h 3234679"/>
              <a:gd name="connsiteX55" fmla="*/ 1295402 w 4786314"/>
              <a:gd name="connsiteY55" fmla="*/ 1872604 h 3234679"/>
              <a:gd name="connsiteX56" fmla="*/ 1295402 w 4786314"/>
              <a:gd name="connsiteY56" fmla="*/ 1853554 h 3234679"/>
              <a:gd name="connsiteX57" fmla="*/ 1252539 w 4786314"/>
              <a:gd name="connsiteY57" fmla="*/ 1853554 h 3234679"/>
              <a:gd name="connsiteX58" fmla="*/ 1252539 w 4786314"/>
              <a:gd name="connsiteY58" fmla="*/ 1824979 h 3234679"/>
              <a:gd name="connsiteX59" fmla="*/ 1243014 w 4786314"/>
              <a:gd name="connsiteY59" fmla="*/ 1824979 h 3234679"/>
              <a:gd name="connsiteX60" fmla="*/ 1243014 w 4786314"/>
              <a:gd name="connsiteY60" fmla="*/ 1791641 h 3234679"/>
              <a:gd name="connsiteX61" fmla="*/ 1195389 w 4786314"/>
              <a:gd name="connsiteY61" fmla="*/ 1791641 h 3234679"/>
              <a:gd name="connsiteX62" fmla="*/ 1195389 w 4786314"/>
              <a:gd name="connsiteY62" fmla="*/ 1767829 h 3234679"/>
              <a:gd name="connsiteX63" fmla="*/ 1171577 w 4786314"/>
              <a:gd name="connsiteY63" fmla="*/ 1767829 h 3234679"/>
              <a:gd name="connsiteX64" fmla="*/ 1171577 w 4786314"/>
              <a:gd name="connsiteY64" fmla="*/ 1744016 h 3234679"/>
              <a:gd name="connsiteX65" fmla="*/ 1123952 w 4786314"/>
              <a:gd name="connsiteY65" fmla="*/ 1744016 h 3234679"/>
              <a:gd name="connsiteX66" fmla="*/ 1123952 w 4786314"/>
              <a:gd name="connsiteY66" fmla="*/ 1691629 h 3234679"/>
              <a:gd name="connsiteX67" fmla="*/ 1100139 w 4786314"/>
              <a:gd name="connsiteY67" fmla="*/ 1691629 h 3234679"/>
              <a:gd name="connsiteX68" fmla="*/ 1100139 w 4786314"/>
              <a:gd name="connsiteY68" fmla="*/ 1629716 h 3234679"/>
              <a:gd name="connsiteX69" fmla="*/ 1100139 w 4786314"/>
              <a:gd name="connsiteY69" fmla="*/ 1629716 h 3234679"/>
              <a:gd name="connsiteX70" fmla="*/ 1100139 w 4786314"/>
              <a:gd name="connsiteY70" fmla="*/ 1563041 h 3234679"/>
              <a:gd name="connsiteX71" fmla="*/ 1071564 w 4786314"/>
              <a:gd name="connsiteY71" fmla="*/ 1563041 h 3234679"/>
              <a:gd name="connsiteX72" fmla="*/ 1071564 w 4786314"/>
              <a:gd name="connsiteY72" fmla="*/ 1467791 h 3234679"/>
              <a:gd name="connsiteX73" fmla="*/ 966789 w 4786314"/>
              <a:gd name="connsiteY73" fmla="*/ 1467791 h 3234679"/>
              <a:gd name="connsiteX74" fmla="*/ 985839 w 4786314"/>
              <a:gd name="connsiteY74" fmla="*/ 1448741 h 3234679"/>
              <a:gd name="connsiteX75" fmla="*/ 957264 w 4786314"/>
              <a:gd name="connsiteY75" fmla="*/ 1448741 h 3234679"/>
              <a:gd name="connsiteX76" fmla="*/ 957264 w 4786314"/>
              <a:gd name="connsiteY76" fmla="*/ 1396354 h 3234679"/>
              <a:gd name="connsiteX77" fmla="*/ 919164 w 4786314"/>
              <a:gd name="connsiteY77" fmla="*/ 1396354 h 3234679"/>
              <a:gd name="connsiteX78" fmla="*/ 919164 w 4786314"/>
              <a:gd name="connsiteY78" fmla="*/ 1363016 h 3234679"/>
              <a:gd name="connsiteX79" fmla="*/ 890589 w 4786314"/>
              <a:gd name="connsiteY79" fmla="*/ 1363016 h 3234679"/>
              <a:gd name="connsiteX80" fmla="*/ 890589 w 4786314"/>
              <a:gd name="connsiteY80" fmla="*/ 1286816 h 3234679"/>
              <a:gd name="connsiteX81" fmla="*/ 862014 w 4786314"/>
              <a:gd name="connsiteY81" fmla="*/ 1286816 h 3234679"/>
              <a:gd name="connsiteX82" fmla="*/ 862014 w 4786314"/>
              <a:gd name="connsiteY82" fmla="*/ 1205854 h 3234679"/>
              <a:gd name="connsiteX83" fmla="*/ 795339 w 4786314"/>
              <a:gd name="connsiteY83" fmla="*/ 1205854 h 3234679"/>
              <a:gd name="connsiteX84" fmla="*/ 795339 w 4786314"/>
              <a:gd name="connsiteY84" fmla="*/ 1162991 h 3234679"/>
              <a:gd name="connsiteX85" fmla="*/ 781052 w 4786314"/>
              <a:gd name="connsiteY85" fmla="*/ 1162991 h 3234679"/>
              <a:gd name="connsiteX86" fmla="*/ 781052 w 4786314"/>
              <a:gd name="connsiteY86" fmla="*/ 1124891 h 3234679"/>
              <a:gd name="connsiteX87" fmla="*/ 733427 w 4786314"/>
              <a:gd name="connsiteY87" fmla="*/ 1124891 h 3234679"/>
              <a:gd name="connsiteX88" fmla="*/ 733427 w 4786314"/>
              <a:gd name="connsiteY88" fmla="*/ 1086791 h 3234679"/>
              <a:gd name="connsiteX89" fmla="*/ 700089 w 4786314"/>
              <a:gd name="connsiteY89" fmla="*/ 1086791 h 3234679"/>
              <a:gd name="connsiteX90" fmla="*/ 700089 w 4786314"/>
              <a:gd name="connsiteY90" fmla="*/ 1034404 h 3234679"/>
              <a:gd name="connsiteX91" fmla="*/ 657227 w 4786314"/>
              <a:gd name="connsiteY91" fmla="*/ 1034404 h 3234679"/>
              <a:gd name="connsiteX92" fmla="*/ 657227 w 4786314"/>
              <a:gd name="connsiteY92" fmla="*/ 972491 h 3234679"/>
              <a:gd name="connsiteX93" fmla="*/ 614364 w 4786314"/>
              <a:gd name="connsiteY93" fmla="*/ 972491 h 3234679"/>
              <a:gd name="connsiteX94" fmla="*/ 614364 w 4786314"/>
              <a:gd name="connsiteY94" fmla="*/ 901054 h 3234679"/>
              <a:gd name="connsiteX95" fmla="*/ 561977 w 4786314"/>
              <a:gd name="connsiteY95" fmla="*/ 901054 h 3234679"/>
              <a:gd name="connsiteX96" fmla="*/ 561977 w 4786314"/>
              <a:gd name="connsiteY96" fmla="*/ 853429 h 3234679"/>
              <a:gd name="connsiteX97" fmla="*/ 504827 w 4786314"/>
              <a:gd name="connsiteY97" fmla="*/ 853429 h 3234679"/>
              <a:gd name="connsiteX98" fmla="*/ 504827 w 4786314"/>
              <a:gd name="connsiteY98" fmla="*/ 796279 h 3234679"/>
              <a:gd name="connsiteX99" fmla="*/ 476252 w 4786314"/>
              <a:gd name="connsiteY99" fmla="*/ 796279 h 3234679"/>
              <a:gd name="connsiteX100" fmla="*/ 476252 w 4786314"/>
              <a:gd name="connsiteY100" fmla="*/ 720079 h 3234679"/>
              <a:gd name="connsiteX101" fmla="*/ 428627 w 4786314"/>
              <a:gd name="connsiteY101" fmla="*/ 720079 h 3234679"/>
              <a:gd name="connsiteX102" fmla="*/ 428627 w 4786314"/>
              <a:gd name="connsiteY102" fmla="*/ 667691 h 3234679"/>
              <a:gd name="connsiteX103" fmla="*/ 404814 w 4786314"/>
              <a:gd name="connsiteY103" fmla="*/ 667691 h 3234679"/>
              <a:gd name="connsiteX104" fmla="*/ 404814 w 4786314"/>
              <a:gd name="connsiteY104" fmla="*/ 624829 h 3234679"/>
              <a:gd name="connsiteX105" fmla="*/ 385764 w 4786314"/>
              <a:gd name="connsiteY105" fmla="*/ 624829 h 3234679"/>
              <a:gd name="connsiteX106" fmla="*/ 385764 w 4786314"/>
              <a:gd name="connsiteY106" fmla="*/ 577204 h 3234679"/>
              <a:gd name="connsiteX107" fmla="*/ 347664 w 4786314"/>
              <a:gd name="connsiteY107" fmla="*/ 577204 h 3234679"/>
              <a:gd name="connsiteX108" fmla="*/ 347664 w 4786314"/>
              <a:gd name="connsiteY108" fmla="*/ 529579 h 3234679"/>
              <a:gd name="connsiteX109" fmla="*/ 309564 w 4786314"/>
              <a:gd name="connsiteY109" fmla="*/ 529579 h 3234679"/>
              <a:gd name="connsiteX110" fmla="*/ 309564 w 4786314"/>
              <a:gd name="connsiteY110" fmla="*/ 453379 h 3234679"/>
              <a:gd name="connsiteX111" fmla="*/ 276227 w 4786314"/>
              <a:gd name="connsiteY111" fmla="*/ 453379 h 3234679"/>
              <a:gd name="connsiteX112" fmla="*/ 276227 w 4786314"/>
              <a:gd name="connsiteY112" fmla="*/ 367654 h 3234679"/>
              <a:gd name="connsiteX113" fmla="*/ 242889 w 4786314"/>
              <a:gd name="connsiteY113" fmla="*/ 367654 h 3234679"/>
              <a:gd name="connsiteX114" fmla="*/ 242889 w 4786314"/>
              <a:gd name="connsiteY114" fmla="*/ 300979 h 3234679"/>
              <a:gd name="connsiteX115" fmla="*/ 209552 w 4786314"/>
              <a:gd name="connsiteY115" fmla="*/ 300979 h 3234679"/>
              <a:gd name="connsiteX116" fmla="*/ 209552 w 4786314"/>
              <a:gd name="connsiteY116" fmla="*/ 248591 h 3234679"/>
              <a:gd name="connsiteX117" fmla="*/ 190502 w 4786314"/>
              <a:gd name="connsiteY117" fmla="*/ 248591 h 3234679"/>
              <a:gd name="connsiteX118" fmla="*/ 190502 w 4786314"/>
              <a:gd name="connsiteY118" fmla="*/ 191441 h 3234679"/>
              <a:gd name="connsiteX119" fmla="*/ 147639 w 4786314"/>
              <a:gd name="connsiteY119" fmla="*/ 191441 h 3234679"/>
              <a:gd name="connsiteX120" fmla="*/ 147639 w 4786314"/>
              <a:gd name="connsiteY120" fmla="*/ 139054 h 3234679"/>
              <a:gd name="connsiteX121" fmla="*/ 119064 w 4786314"/>
              <a:gd name="connsiteY121" fmla="*/ 139054 h 3234679"/>
              <a:gd name="connsiteX122" fmla="*/ 119064 w 4786314"/>
              <a:gd name="connsiteY122" fmla="*/ 96191 h 3234679"/>
              <a:gd name="connsiteX123" fmla="*/ 90489 w 4786314"/>
              <a:gd name="connsiteY123" fmla="*/ 96191 h 3234679"/>
              <a:gd name="connsiteX124" fmla="*/ 90489 w 4786314"/>
              <a:gd name="connsiteY124" fmla="*/ 43804 h 3234679"/>
              <a:gd name="connsiteX125" fmla="*/ 52389 w 4786314"/>
              <a:gd name="connsiteY125" fmla="*/ 43804 h 3234679"/>
              <a:gd name="connsiteX126" fmla="*/ 57150 w 4786314"/>
              <a:gd name="connsiteY126" fmla="*/ 3322 h 3234679"/>
              <a:gd name="connsiteX127" fmla="*/ 0 w 4786314"/>
              <a:gd name="connsiteY127" fmla="*/ 10465 h 3234679"/>
              <a:gd name="connsiteX0" fmla="*/ 4786314 w 4786314"/>
              <a:gd name="connsiteY0" fmla="*/ 3234679 h 3234679"/>
              <a:gd name="connsiteX1" fmla="*/ 4786314 w 4786314"/>
              <a:gd name="connsiteY1" fmla="*/ 3025129 h 3234679"/>
              <a:gd name="connsiteX2" fmla="*/ 3852864 w 4786314"/>
              <a:gd name="connsiteY2" fmla="*/ 3025129 h 3234679"/>
              <a:gd name="connsiteX3" fmla="*/ 3852864 w 4786314"/>
              <a:gd name="connsiteY3" fmla="*/ 2944166 h 3234679"/>
              <a:gd name="connsiteX4" fmla="*/ 3600452 w 4786314"/>
              <a:gd name="connsiteY4" fmla="*/ 2944166 h 3234679"/>
              <a:gd name="connsiteX5" fmla="*/ 3600452 w 4786314"/>
              <a:gd name="connsiteY5" fmla="*/ 2882254 h 3234679"/>
              <a:gd name="connsiteX6" fmla="*/ 3433764 w 4786314"/>
              <a:gd name="connsiteY6" fmla="*/ 2882254 h 3234679"/>
              <a:gd name="connsiteX7" fmla="*/ 3433764 w 4786314"/>
              <a:gd name="connsiteY7" fmla="*/ 2834629 h 3234679"/>
              <a:gd name="connsiteX8" fmla="*/ 3319464 w 4786314"/>
              <a:gd name="connsiteY8" fmla="*/ 2834629 h 3234679"/>
              <a:gd name="connsiteX9" fmla="*/ 3319464 w 4786314"/>
              <a:gd name="connsiteY9" fmla="*/ 2767954 h 3234679"/>
              <a:gd name="connsiteX10" fmla="*/ 3271839 w 4786314"/>
              <a:gd name="connsiteY10" fmla="*/ 2767954 h 3234679"/>
              <a:gd name="connsiteX11" fmla="*/ 3271839 w 4786314"/>
              <a:gd name="connsiteY11" fmla="*/ 2720329 h 3234679"/>
              <a:gd name="connsiteX12" fmla="*/ 3271839 w 4786314"/>
              <a:gd name="connsiteY12" fmla="*/ 2720329 h 3234679"/>
              <a:gd name="connsiteX13" fmla="*/ 3271839 w 4786314"/>
              <a:gd name="connsiteY13" fmla="*/ 2667941 h 3234679"/>
              <a:gd name="connsiteX14" fmla="*/ 3219452 w 4786314"/>
              <a:gd name="connsiteY14" fmla="*/ 2667941 h 3234679"/>
              <a:gd name="connsiteX15" fmla="*/ 3219452 w 4786314"/>
              <a:gd name="connsiteY15" fmla="*/ 2606029 h 3234679"/>
              <a:gd name="connsiteX16" fmla="*/ 3028952 w 4786314"/>
              <a:gd name="connsiteY16" fmla="*/ 2606029 h 3234679"/>
              <a:gd name="connsiteX17" fmla="*/ 3028952 w 4786314"/>
              <a:gd name="connsiteY17" fmla="*/ 2548879 h 3234679"/>
              <a:gd name="connsiteX18" fmla="*/ 2719389 w 4786314"/>
              <a:gd name="connsiteY18" fmla="*/ 2548879 h 3234679"/>
              <a:gd name="connsiteX19" fmla="*/ 2719389 w 4786314"/>
              <a:gd name="connsiteY19" fmla="*/ 2515541 h 3234679"/>
              <a:gd name="connsiteX20" fmla="*/ 2605089 w 4786314"/>
              <a:gd name="connsiteY20" fmla="*/ 2515541 h 3234679"/>
              <a:gd name="connsiteX21" fmla="*/ 2605089 w 4786314"/>
              <a:gd name="connsiteY21" fmla="*/ 2472679 h 3234679"/>
              <a:gd name="connsiteX22" fmla="*/ 2524127 w 4786314"/>
              <a:gd name="connsiteY22" fmla="*/ 2472679 h 3234679"/>
              <a:gd name="connsiteX23" fmla="*/ 2524127 w 4786314"/>
              <a:gd name="connsiteY23" fmla="*/ 2382191 h 3234679"/>
              <a:gd name="connsiteX24" fmla="*/ 2505077 w 4786314"/>
              <a:gd name="connsiteY24" fmla="*/ 2382191 h 3234679"/>
              <a:gd name="connsiteX25" fmla="*/ 2505077 w 4786314"/>
              <a:gd name="connsiteY25" fmla="*/ 2334566 h 3234679"/>
              <a:gd name="connsiteX26" fmla="*/ 2414589 w 4786314"/>
              <a:gd name="connsiteY26" fmla="*/ 2334566 h 3234679"/>
              <a:gd name="connsiteX27" fmla="*/ 2414589 w 4786314"/>
              <a:gd name="connsiteY27" fmla="*/ 2315516 h 3234679"/>
              <a:gd name="connsiteX28" fmla="*/ 2233614 w 4786314"/>
              <a:gd name="connsiteY28" fmla="*/ 2315516 h 3234679"/>
              <a:gd name="connsiteX29" fmla="*/ 2233614 w 4786314"/>
              <a:gd name="connsiteY29" fmla="*/ 2272654 h 3234679"/>
              <a:gd name="connsiteX30" fmla="*/ 2195514 w 4786314"/>
              <a:gd name="connsiteY30" fmla="*/ 2272654 h 3234679"/>
              <a:gd name="connsiteX31" fmla="*/ 2195514 w 4786314"/>
              <a:gd name="connsiteY31" fmla="*/ 2239316 h 3234679"/>
              <a:gd name="connsiteX32" fmla="*/ 2076452 w 4786314"/>
              <a:gd name="connsiteY32" fmla="*/ 2239316 h 3234679"/>
              <a:gd name="connsiteX33" fmla="*/ 2076452 w 4786314"/>
              <a:gd name="connsiteY33" fmla="*/ 2196454 h 3234679"/>
              <a:gd name="connsiteX34" fmla="*/ 1985964 w 4786314"/>
              <a:gd name="connsiteY34" fmla="*/ 2196454 h 3234679"/>
              <a:gd name="connsiteX35" fmla="*/ 1985964 w 4786314"/>
              <a:gd name="connsiteY35" fmla="*/ 2167879 h 3234679"/>
              <a:gd name="connsiteX36" fmla="*/ 1928814 w 4786314"/>
              <a:gd name="connsiteY36" fmla="*/ 2167879 h 3234679"/>
              <a:gd name="connsiteX37" fmla="*/ 1928814 w 4786314"/>
              <a:gd name="connsiteY37" fmla="*/ 2134541 h 3234679"/>
              <a:gd name="connsiteX38" fmla="*/ 1900239 w 4786314"/>
              <a:gd name="connsiteY38" fmla="*/ 2134541 h 3234679"/>
              <a:gd name="connsiteX39" fmla="*/ 1900239 w 4786314"/>
              <a:gd name="connsiteY39" fmla="*/ 2101204 h 3234679"/>
              <a:gd name="connsiteX40" fmla="*/ 1852614 w 4786314"/>
              <a:gd name="connsiteY40" fmla="*/ 2101204 h 3234679"/>
              <a:gd name="connsiteX41" fmla="*/ 1852614 w 4786314"/>
              <a:gd name="connsiteY41" fmla="*/ 2077391 h 3234679"/>
              <a:gd name="connsiteX42" fmla="*/ 1838327 w 4786314"/>
              <a:gd name="connsiteY42" fmla="*/ 2063104 h 3234679"/>
              <a:gd name="connsiteX43" fmla="*/ 1747839 w 4786314"/>
              <a:gd name="connsiteY43" fmla="*/ 2063104 h 3234679"/>
              <a:gd name="connsiteX44" fmla="*/ 1747839 w 4786314"/>
              <a:gd name="connsiteY44" fmla="*/ 2020241 h 3234679"/>
              <a:gd name="connsiteX45" fmla="*/ 1657352 w 4786314"/>
              <a:gd name="connsiteY45" fmla="*/ 2020241 h 3234679"/>
              <a:gd name="connsiteX46" fmla="*/ 1657352 w 4786314"/>
              <a:gd name="connsiteY46" fmla="*/ 1986904 h 3234679"/>
              <a:gd name="connsiteX47" fmla="*/ 1628777 w 4786314"/>
              <a:gd name="connsiteY47" fmla="*/ 1986904 h 3234679"/>
              <a:gd name="connsiteX48" fmla="*/ 1628777 w 4786314"/>
              <a:gd name="connsiteY48" fmla="*/ 1958329 h 3234679"/>
              <a:gd name="connsiteX49" fmla="*/ 1614489 w 4786314"/>
              <a:gd name="connsiteY49" fmla="*/ 1958329 h 3234679"/>
              <a:gd name="connsiteX50" fmla="*/ 1614489 w 4786314"/>
              <a:gd name="connsiteY50" fmla="*/ 1929754 h 3234679"/>
              <a:gd name="connsiteX51" fmla="*/ 1547814 w 4786314"/>
              <a:gd name="connsiteY51" fmla="*/ 1929754 h 3234679"/>
              <a:gd name="connsiteX52" fmla="*/ 1547814 w 4786314"/>
              <a:gd name="connsiteY52" fmla="*/ 1905941 h 3234679"/>
              <a:gd name="connsiteX53" fmla="*/ 1357314 w 4786314"/>
              <a:gd name="connsiteY53" fmla="*/ 1905941 h 3234679"/>
              <a:gd name="connsiteX54" fmla="*/ 1357314 w 4786314"/>
              <a:gd name="connsiteY54" fmla="*/ 1872604 h 3234679"/>
              <a:gd name="connsiteX55" fmla="*/ 1295402 w 4786314"/>
              <a:gd name="connsiteY55" fmla="*/ 1872604 h 3234679"/>
              <a:gd name="connsiteX56" fmla="*/ 1295402 w 4786314"/>
              <a:gd name="connsiteY56" fmla="*/ 1853554 h 3234679"/>
              <a:gd name="connsiteX57" fmla="*/ 1252539 w 4786314"/>
              <a:gd name="connsiteY57" fmla="*/ 1853554 h 3234679"/>
              <a:gd name="connsiteX58" fmla="*/ 1252539 w 4786314"/>
              <a:gd name="connsiteY58" fmla="*/ 1824979 h 3234679"/>
              <a:gd name="connsiteX59" fmla="*/ 1243014 w 4786314"/>
              <a:gd name="connsiteY59" fmla="*/ 1824979 h 3234679"/>
              <a:gd name="connsiteX60" fmla="*/ 1243014 w 4786314"/>
              <a:gd name="connsiteY60" fmla="*/ 1791641 h 3234679"/>
              <a:gd name="connsiteX61" fmla="*/ 1195389 w 4786314"/>
              <a:gd name="connsiteY61" fmla="*/ 1791641 h 3234679"/>
              <a:gd name="connsiteX62" fmla="*/ 1195389 w 4786314"/>
              <a:gd name="connsiteY62" fmla="*/ 1767829 h 3234679"/>
              <a:gd name="connsiteX63" fmla="*/ 1171577 w 4786314"/>
              <a:gd name="connsiteY63" fmla="*/ 1767829 h 3234679"/>
              <a:gd name="connsiteX64" fmla="*/ 1171577 w 4786314"/>
              <a:gd name="connsiteY64" fmla="*/ 1744016 h 3234679"/>
              <a:gd name="connsiteX65" fmla="*/ 1123952 w 4786314"/>
              <a:gd name="connsiteY65" fmla="*/ 1744016 h 3234679"/>
              <a:gd name="connsiteX66" fmla="*/ 1123952 w 4786314"/>
              <a:gd name="connsiteY66" fmla="*/ 1691629 h 3234679"/>
              <a:gd name="connsiteX67" fmla="*/ 1100139 w 4786314"/>
              <a:gd name="connsiteY67" fmla="*/ 1691629 h 3234679"/>
              <a:gd name="connsiteX68" fmla="*/ 1100139 w 4786314"/>
              <a:gd name="connsiteY68" fmla="*/ 1629716 h 3234679"/>
              <a:gd name="connsiteX69" fmla="*/ 1100139 w 4786314"/>
              <a:gd name="connsiteY69" fmla="*/ 1629716 h 3234679"/>
              <a:gd name="connsiteX70" fmla="*/ 1100139 w 4786314"/>
              <a:gd name="connsiteY70" fmla="*/ 1563041 h 3234679"/>
              <a:gd name="connsiteX71" fmla="*/ 1071564 w 4786314"/>
              <a:gd name="connsiteY71" fmla="*/ 1563041 h 3234679"/>
              <a:gd name="connsiteX72" fmla="*/ 1071564 w 4786314"/>
              <a:gd name="connsiteY72" fmla="*/ 1467791 h 3234679"/>
              <a:gd name="connsiteX73" fmla="*/ 966789 w 4786314"/>
              <a:gd name="connsiteY73" fmla="*/ 1467791 h 3234679"/>
              <a:gd name="connsiteX74" fmla="*/ 985839 w 4786314"/>
              <a:gd name="connsiteY74" fmla="*/ 1448741 h 3234679"/>
              <a:gd name="connsiteX75" fmla="*/ 957264 w 4786314"/>
              <a:gd name="connsiteY75" fmla="*/ 1448741 h 3234679"/>
              <a:gd name="connsiteX76" fmla="*/ 957264 w 4786314"/>
              <a:gd name="connsiteY76" fmla="*/ 1396354 h 3234679"/>
              <a:gd name="connsiteX77" fmla="*/ 919164 w 4786314"/>
              <a:gd name="connsiteY77" fmla="*/ 1396354 h 3234679"/>
              <a:gd name="connsiteX78" fmla="*/ 919164 w 4786314"/>
              <a:gd name="connsiteY78" fmla="*/ 1363016 h 3234679"/>
              <a:gd name="connsiteX79" fmla="*/ 890589 w 4786314"/>
              <a:gd name="connsiteY79" fmla="*/ 1363016 h 3234679"/>
              <a:gd name="connsiteX80" fmla="*/ 890589 w 4786314"/>
              <a:gd name="connsiteY80" fmla="*/ 1286816 h 3234679"/>
              <a:gd name="connsiteX81" fmla="*/ 862014 w 4786314"/>
              <a:gd name="connsiteY81" fmla="*/ 1286816 h 3234679"/>
              <a:gd name="connsiteX82" fmla="*/ 862014 w 4786314"/>
              <a:gd name="connsiteY82" fmla="*/ 1205854 h 3234679"/>
              <a:gd name="connsiteX83" fmla="*/ 795339 w 4786314"/>
              <a:gd name="connsiteY83" fmla="*/ 1205854 h 3234679"/>
              <a:gd name="connsiteX84" fmla="*/ 795339 w 4786314"/>
              <a:gd name="connsiteY84" fmla="*/ 1162991 h 3234679"/>
              <a:gd name="connsiteX85" fmla="*/ 781052 w 4786314"/>
              <a:gd name="connsiteY85" fmla="*/ 1162991 h 3234679"/>
              <a:gd name="connsiteX86" fmla="*/ 781052 w 4786314"/>
              <a:gd name="connsiteY86" fmla="*/ 1124891 h 3234679"/>
              <a:gd name="connsiteX87" fmla="*/ 733427 w 4786314"/>
              <a:gd name="connsiteY87" fmla="*/ 1124891 h 3234679"/>
              <a:gd name="connsiteX88" fmla="*/ 733427 w 4786314"/>
              <a:gd name="connsiteY88" fmla="*/ 1086791 h 3234679"/>
              <a:gd name="connsiteX89" fmla="*/ 700089 w 4786314"/>
              <a:gd name="connsiteY89" fmla="*/ 1086791 h 3234679"/>
              <a:gd name="connsiteX90" fmla="*/ 700089 w 4786314"/>
              <a:gd name="connsiteY90" fmla="*/ 1034404 h 3234679"/>
              <a:gd name="connsiteX91" fmla="*/ 657227 w 4786314"/>
              <a:gd name="connsiteY91" fmla="*/ 1034404 h 3234679"/>
              <a:gd name="connsiteX92" fmla="*/ 657227 w 4786314"/>
              <a:gd name="connsiteY92" fmla="*/ 972491 h 3234679"/>
              <a:gd name="connsiteX93" fmla="*/ 614364 w 4786314"/>
              <a:gd name="connsiteY93" fmla="*/ 972491 h 3234679"/>
              <a:gd name="connsiteX94" fmla="*/ 614364 w 4786314"/>
              <a:gd name="connsiteY94" fmla="*/ 901054 h 3234679"/>
              <a:gd name="connsiteX95" fmla="*/ 561977 w 4786314"/>
              <a:gd name="connsiteY95" fmla="*/ 901054 h 3234679"/>
              <a:gd name="connsiteX96" fmla="*/ 561977 w 4786314"/>
              <a:gd name="connsiteY96" fmla="*/ 853429 h 3234679"/>
              <a:gd name="connsiteX97" fmla="*/ 504827 w 4786314"/>
              <a:gd name="connsiteY97" fmla="*/ 853429 h 3234679"/>
              <a:gd name="connsiteX98" fmla="*/ 504827 w 4786314"/>
              <a:gd name="connsiteY98" fmla="*/ 796279 h 3234679"/>
              <a:gd name="connsiteX99" fmla="*/ 476252 w 4786314"/>
              <a:gd name="connsiteY99" fmla="*/ 796279 h 3234679"/>
              <a:gd name="connsiteX100" fmla="*/ 476252 w 4786314"/>
              <a:gd name="connsiteY100" fmla="*/ 720079 h 3234679"/>
              <a:gd name="connsiteX101" fmla="*/ 428627 w 4786314"/>
              <a:gd name="connsiteY101" fmla="*/ 720079 h 3234679"/>
              <a:gd name="connsiteX102" fmla="*/ 428627 w 4786314"/>
              <a:gd name="connsiteY102" fmla="*/ 667691 h 3234679"/>
              <a:gd name="connsiteX103" fmla="*/ 404814 w 4786314"/>
              <a:gd name="connsiteY103" fmla="*/ 667691 h 3234679"/>
              <a:gd name="connsiteX104" fmla="*/ 404814 w 4786314"/>
              <a:gd name="connsiteY104" fmla="*/ 624829 h 3234679"/>
              <a:gd name="connsiteX105" fmla="*/ 385764 w 4786314"/>
              <a:gd name="connsiteY105" fmla="*/ 624829 h 3234679"/>
              <a:gd name="connsiteX106" fmla="*/ 385764 w 4786314"/>
              <a:gd name="connsiteY106" fmla="*/ 577204 h 3234679"/>
              <a:gd name="connsiteX107" fmla="*/ 347664 w 4786314"/>
              <a:gd name="connsiteY107" fmla="*/ 577204 h 3234679"/>
              <a:gd name="connsiteX108" fmla="*/ 347664 w 4786314"/>
              <a:gd name="connsiteY108" fmla="*/ 529579 h 3234679"/>
              <a:gd name="connsiteX109" fmla="*/ 309564 w 4786314"/>
              <a:gd name="connsiteY109" fmla="*/ 529579 h 3234679"/>
              <a:gd name="connsiteX110" fmla="*/ 309564 w 4786314"/>
              <a:gd name="connsiteY110" fmla="*/ 453379 h 3234679"/>
              <a:gd name="connsiteX111" fmla="*/ 276227 w 4786314"/>
              <a:gd name="connsiteY111" fmla="*/ 453379 h 3234679"/>
              <a:gd name="connsiteX112" fmla="*/ 276227 w 4786314"/>
              <a:gd name="connsiteY112" fmla="*/ 367654 h 3234679"/>
              <a:gd name="connsiteX113" fmla="*/ 242889 w 4786314"/>
              <a:gd name="connsiteY113" fmla="*/ 367654 h 3234679"/>
              <a:gd name="connsiteX114" fmla="*/ 242889 w 4786314"/>
              <a:gd name="connsiteY114" fmla="*/ 300979 h 3234679"/>
              <a:gd name="connsiteX115" fmla="*/ 209552 w 4786314"/>
              <a:gd name="connsiteY115" fmla="*/ 300979 h 3234679"/>
              <a:gd name="connsiteX116" fmla="*/ 209552 w 4786314"/>
              <a:gd name="connsiteY116" fmla="*/ 248591 h 3234679"/>
              <a:gd name="connsiteX117" fmla="*/ 190502 w 4786314"/>
              <a:gd name="connsiteY117" fmla="*/ 248591 h 3234679"/>
              <a:gd name="connsiteX118" fmla="*/ 190502 w 4786314"/>
              <a:gd name="connsiteY118" fmla="*/ 191441 h 3234679"/>
              <a:gd name="connsiteX119" fmla="*/ 147639 w 4786314"/>
              <a:gd name="connsiteY119" fmla="*/ 191441 h 3234679"/>
              <a:gd name="connsiteX120" fmla="*/ 147639 w 4786314"/>
              <a:gd name="connsiteY120" fmla="*/ 139054 h 3234679"/>
              <a:gd name="connsiteX121" fmla="*/ 119064 w 4786314"/>
              <a:gd name="connsiteY121" fmla="*/ 139054 h 3234679"/>
              <a:gd name="connsiteX122" fmla="*/ 119064 w 4786314"/>
              <a:gd name="connsiteY122" fmla="*/ 96191 h 3234679"/>
              <a:gd name="connsiteX123" fmla="*/ 90489 w 4786314"/>
              <a:gd name="connsiteY123" fmla="*/ 96191 h 3234679"/>
              <a:gd name="connsiteX124" fmla="*/ 90489 w 4786314"/>
              <a:gd name="connsiteY124" fmla="*/ 43804 h 3234679"/>
              <a:gd name="connsiteX125" fmla="*/ 52389 w 4786314"/>
              <a:gd name="connsiteY125" fmla="*/ 43804 h 3234679"/>
              <a:gd name="connsiteX126" fmla="*/ 57150 w 4786314"/>
              <a:gd name="connsiteY126" fmla="*/ 3322 h 3234679"/>
              <a:gd name="connsiteX127" fmla="*/ 0 w 4786314"/>
              <a:gd name="connsiteY127" fmla="*/ 10465 h 3234679"/>
              <a:gd name="connsiteX0" fmla="*/ 4769646 w 4769646"/>
              <a:gd name="connsiteY0" fmla="*/ 3233183 h 3233183"/>
              <a:gd name="connsiteX1" fmla="*/ 4769646 w 4769646"/>
              <a:gd name="connsiteY1" fmla="*/ 3023633 h 3233183"/>
              <a:gd name="connsiteX2" fmla="*/ 3836196 w 4769646"/>
              <a:gd name="connsiteY2" fmla="*/ 3023633 h 3233183"/>
              <a:gd name="connsiteX3" fmla="*/ 3836196 w 4769646"/>
              <a:gd name="connsiteY3" fmla="*/ 2942670 h 3233183"/>
              <a:gd name="connsiteX4" fmla="*/ 3583784 w 4769646"/>
              <a:gd name="connsiteY4" fmla="*/ 2942670 h 3233183"/>
              <a:gd name="connsiteX5" fmla="*/ 3583784 w 4769646"/>
              <a:gd name="connsiteY5" fmla="*/ 2880758 h 3233183"/>
              <a:gd name="connsiteX6" fmla="*/ 3417096 w 4769646"/>
              <a:gd name="connsiteY6" fmla="*/ 2880758 h 3233183"/>
              <a:gd name="connsiteX7" fmla="*/ 3417096 w 4769646"/>
              <a:gd name="connsiteY7" fmla="*/ 2833133 h 3233183"/>
              <a:gd name="connsiteX8" fmla="*/ 3302796 w 4769646"/>
              <a:gd name="connsiteY8" fmla="*/ 2833133 h 3233183"/>
              <a:gd name="connsiteX9" fmla="*/ 3302796 w 4769646"/>
              <a:gd name="connsiteY9" fmla="*/ 2766458 h 3233183"/>
              <a:gd name="connsiteX10" fmla="*/ 3255171 w 4769646"/>
              <a:gd name="connsiteY10" fmla="*/ 2766458 h 3233183"/>
              <a:gd name="connsiteX11" fmla="*/ 3255171 w 4769646"/>
              <a:gd name="connsiteY11" fmla="*/ 2718833 h 3233183"/>
              <a:gd name="connsiteX12" fmla="*/ 3255171 w 4769646"/>
              <a:gd name="connsiteY12" fmla="*/ 2718833 h 3233183"/>
              <a:gd name="connsiteX13" fmla="*/ 3255171 w 4769646"/>
              <a:gd name="connsiteY13" fmla="*/ 2666445 h 3233183"/>
              <a:gd name="connsiteX14" fmla="*/ 3202784 w 4769646"/>
              <a:gd name="connsiteY14" fmla="*/ 2666445 h 3233183"/>
              <a:gd name="connsiteX15" fmla="*/ 3202784 w 4769646"/>
              <a:gd name="connsiteY15" fmla="*/ 2604533 h 3233183"/>
              <a:gd name="connsiteX16" fmla="*/ 3012284 w 4769646"/>
              <a:gd name="connsiteY16" fmla="*/ 2604533 h 3233183"/>
              <a:gd name="connsiteX17" fmla="*/ 3012284 w 4769646"/>
              <a:gd name="connsiteY17" fmla="*/ 2547383 h 3233183"/>
              <a:gd name="connsiteX18" fmla="*/ 2702721 w 4769646"/>
              <a:gd name="connsiteY18" fmla="*/ 2547383 h 3233183"/>
              <a:gd name="connsiteX19" fmla="*/ 2702721 w 4769646"/>
              <a:gd name="connsiteY19" fmla="*/ 2514045 h 3233183"/>
              <a:gd name="connsiteX20" fmla="*/ 2588421 w 4769646"/>
              <a:gd name="connsiteY20" fmla="*/ 2514045 h 3233183"/>
              <a:gd name="connsiteX21" fmla="*/ 2588421 w 4769646"/>
              <a:gd name="connsiteY21" fmla="*/ 2471183 h 3233183"/>
              <a:gd name="connsiteX22" fmla="*/ 2507459 w 4769646"/>
              <a:gd name="connsiteY22" fmla="*/ 2471183 h 3233183"/>
              <a:gd name="connsiteX23" fmla="*/ 2507459 w 4769646"/>
              <a:gd name="connsiteY23" fmla="*/ 2380695 h 3233183"/>
              <a:gd name="connsiteX24" fmla="*/ 2488409 w 4769646"/>
              <a:gd name="connsiteY24" fmla="*/ 2380695 h 3233183"/>
              <a:gd name="connsiteX25" fmla="*/ 2488409 w 4769646"/>
              <a:gd name="connsiteY25" fmla="*/ 2333070 h 3233183"/>
              <a:gd name="connsiteX26" fmla="*/ 2397921 w 4769646"/>
              <a:gd name="connsiteY26" fmla="*/ 2333070 h 3233183"/>
              <a:gd name="connsiteX27" fmla="*/ 2397921 w 4769646"/>
              <a:gd name="connsiteY27" fmla="*/ 2314020 h 3233183"/>
              <a:gd name="connsiteX28" fmla="*/ 2216946 w 4769646"/>
              <a:gd name="connsiteY28" fmla="*/ 2314020 h 3233183"/>
              <a:gd name="connsiteX29" fmla="*/ 2216946 w 4769646"/>
              <a:gd name="connsiteY29" fmla="*/ 2271158 h 3233183"/>
              <a:gd name="connsiteX30" fmla="*/ 2178846 w 4769646"/>
              <a:gd name="connsiteY30" fmla="*/ 2271158 h 3233183"/>
              <a:gd name="connsiteX31" fmla="*/ 2178846 w 4769646"/>
              <a:gd name="connsiteY31" fmla="*/ 2237820 h 3233183"/>
              <a:gd name="connsiteX32" fmla="*/ 2059784 w 4769646"/>
              <a:gd name="connsiteY32" fmla="*/ 2237820 h 3233183"/>
              <a:gd name="connsiteX33" fmla="*/ 2059784 w 4769646"/>
              <a:gd name="connsiteY33" fmla="*/ 2194958 h 3233183"/>
              <a:gd name="connsiteX34" fmla="*/ 1969296 w 4769646"/>
              <a:gd name="connsiteY34" fmla="*/ 2194958 h 3233183"/>
              <a:gd name="connsiteX35" fmla="*/ 1969296 w 4769646"/>
              <a:gd name="connsiteY35" fmla="*/ 2166383 h 3233183"/>
              <a:gd name="connsiteX36" fmla="*/ 1912146 w 4769646"/>
              <a:gd name="connsiteY36" fmla="*/ 2166383 h 3233183"/>
              <a:gd name="connsiteX37" fmla="*/ 1912146 w 4769646"/>
              <a:gd name="connsiteY37" fmla="*/ 2133045 h 3233183"/>
              <a:gd name="connsiteX38" fmla="*/ 1883571 w 4769646"/>
              <a:gd name="connsiteY38" fmla="*/ 2133045 h 3233183"/>
              <a:gd name="connsiteX39" fmla="*/ 1883571 w 4769646"/>
              <a:gd name="connsiteY39" fmla="*/ 2099708 h 3233183"/>
              <a:gd name="connsiteX40" fmla="*/ 1835946 w 4769646"/>
              <a:gd name="connsiteY40" fmla="*/ 2099708 h 3233183"/>
              <a:gd name="connsiteX41" fmla="*/ 1835946 w 4769646"/>
              <a:gd name="connsiteY41" fmla="*/ 2075895 h 3233183"/>
              <a:gd name="connsiteX42" fmla="*/ 1821659 w 4769646"/>
              <a:gd name="connsiteY42" fmla="*/ 2061608 h 3233183"/>
              <a:gd name="connsiteX43" fmla="*/ 1731171 w 4769646"/>
              <a:gd name="connsiteY43" fmla="*/ 2061608 h 3233183"/>
              <a:gd name="connsiteX44" fmla="*/ 1731171 w 4769646"/>
              <a:gd name="connsiteY44" fmla="*/ 2018745 h 3233183"/>
              <a:gd name="connsiteX45" fmla="*/ 1640684 w 4769646"/>
              <a:gd name="connsiteY45" fmla="*/ 2018745 h 3233183"/>
              <a:gd name="connsiteX46" fmla="*/ 1640684 w 4769646"/>
              <a:gd name="connsiteY46" fmla="*/ 1985408 h 3233183"/>
              <a:gd name="connsiteX47" fmla="*/ 1612109 w 4769646"/>
              <a:gd name="connsiteY47" fmla="*/ 1985408 h 3233183"/>
              <a:gd name="connsiteX48" fmla="*/ 1612109 w 4769646"/>
              <a:gd name="connsiteY48" fmla="*/ 1956833 h 3233183"/>
              <a:gd name="connsiteX49" fmla="*/ 1597821 w 4769646"/>
              <a:gd name="connsiteY49" fmla="*/ 1956833 h 3233183"/>
              <a:gd name="connsiteX50" fmla="*/ 1597821 w 4769646"/>
              <a:gd name="connsiteY50" fmla="*/ 1928258 h 3233183"/>
              <a:gd name="connsiteX51" fmla="*/ 1531146 w 4769646"/>
              <a:gd name="connsiteY51" fmla="*/ 1928258 h 3233183"/>
              <a:gd name="connsiteX52" fmla="*/ 1531146 w 4769646"/>
              <a:gd name="connsiteY52" fmla="*/ 1904445 h 3233183"/>
              <a:gd name="connsiteX53" fmla="*/ 1340646 w 4769646"/>
              <a:gd name="connsiteY53" fmla="*/ 1904445 h 3233183"/>
              <a:gd name="connsiteX54" fmla="*/ 1340646 w 4769646"/>
              <a:gd name="connsiteY54" fmla="*/ 1871108 h 3233183"/>
              <a:gd name="connsiteX55" fmla="*/ 1278734 w 4769646"/>
              <a:gd name="connsiteY55" fmla="*/ 1871108 h 3233183"/>
              <a:gd name="connsiteX56" fmla="*/ 1278734 w 4769646"/>
              <a:gd name="connsiteY56" fmla="*/ 1852058 h 3233183"/>
              <a:gd name="connsiteX57" fmla="*/ 1235871 w 4769646"/>
              <a:gd name="connsiteY57" fmla="*/ 1852058 h 3233183"/>
              <a:gd name="connsiteX58" fmla="*/ 1235871 w 4769646"/>
              <a:gd name="connsiteY58" fmla="*/ 1823483 h 3233183"/>
              <a:gd name="connsiteX59" fmla="*/ 1226346 w 4769646"/>
              <a:gd name="connsiteY59" fmla="*/ 1823483 h 3233183"/>
              <a:gd name="connsiteX60" fmla="*/ 1226346 w 4769646"/>
              <a:gd name="connsiteY60" fmla="*/ 1790145 h 3233183"/>
              <a:gd name="connsiteX61" fmla="*/ 1178721 w 4769646"/>
              <a:gd name="connsiteY61" fmla="*/ 1790145 h 3233183"/>
              <a:gd name="connsiteX62" fmla="*/ 1178721 w 4769646"/>
              <a:gd name="connsiteY62" fmla="*/ 1766333 h 3233183"/>
              <a:gd name="connsiteX63" fmla="*/ 1154909 w 4769646"/>
              <a:gd name="connsiteY63" fmla="*/ 1766333 h 3233183"/>
              <a:gd name="connsiteX64" fmla="*/ 1154909 w 4769646"/>
              <a:gd name="connsiteY64" fmla="*/ 1742520 h 3233183"/>
              <a:gd name="connsiteX65" fmla="*/ 1107284 w 4769646"/>
              <a:gd name="connsiteY65" fmla="*/ 1742520 h 3233183"/>
              <a:gd name="connsiteX66" fmla="*/ 1107284 w 4769646"/>
              <a:gd name="connsiteY66" fmla="*/ 1690133 h 3233183"/>
              <a:gd name="connsiteX67" fmla="*/ 1083471 w 4769646"/>
              <a:gd name="connsiteY67" fmla="*/ 1690133 h 3233183"/>
              <a:gd name="connsiteX68" fmla="*/ 1083471 w 4769646"/>
              <a:gd name="connsiteY68" fmla="*/ 1628220 h 3233183"/>
              <a:gd name="connsiteX69" fmla="*/ 1083471 w 4769646"/>
              <a:gd name="connsiteY69" fmla="*/ 1628220 h 3233183"/>
              <a:gd name="connsiteX70" fmla="*/ 1083471 w 4769646"/>
              <a:gd name="connsiteY70" fmla="*/ 1561545 h 3233183"/>
              <a:gd name="connsiteX71" fmla="*/ 1054896 w 4769646"/>
              <a:gd name="connsiteY71" fmla="*/ 1561545 h 3233183"/>
              <a:gd name="connsiteX72" fmla="*/ 1054896 w 4769646"/>
              <a:gd name="connsiteY72" fmla="*/ 1466295 h 3233183"/>
              <a:gd name="connsiteX73" fmla="*/ 950121 w 4769646"/>
              <a:gd name="connsiteY73" fmla="*/ 1466295 h 3233183"/>
              <a:gd name="connsiteX74" fmla="*/ 969171 w 4769646"/>
              <a:gd name="connsiteY74" fmla="*/ 1447245 h 3233183"/>
              <a:gd name="connsiteX75" fmla="*/ 940596 w 4769646"/>
              <a:gd name="connsiteY75" fmla="*/ 1447245 h 3233183"/>
              <a:gd name="connsiteX76" fmla="*/ 940596 w 4769646"/>
              <a:gd name="connsiteY76" fmla="*/ 1394858 h 3233183"/>
              <a:gd name="connsiteX77" fmla="*/ 902496 w 4769646"/>
              <a:gd name="connsiteY77" fmla="*/ 1394858 h 3233183"/>
              <a:gd name="connsiteX78" fmla="*/ 902496 w 4769646"/>
              <a:gd name="connsiteY78" fmla="*/ 1361520 h 3233183"/>
              <a:gd name="connsiteX79" fmla="*/ 873921 w 4769646"/>
              <a:gd name="connsiteY79" fmla="*/ 1361520 h 3233183"/>
              <a:gd name="connsiteX80" fmla="*/ 873921 w 4769646"/>
              <a:gd name="connsiteY80" fmla="*/ 1285320 h 3233183"/>
              <a:gd name="connsiteX81" fmla="*/ 845346 w 4769646"/>
              <a:gd name="connsiteY81" fmla="*/ 1285320 h 3233183"/>
              <a:gd name="connsiteX82" fmla="*/ 845346 w 4769646"/>
              <a:gd name="connsiteY82" fmla="*/ 1204358 h 3233183"/>
              <a:gd name="connsiteX83" fmla="*/ 778671 w 4769646"/>
              <a:gd name="connsiteY83" fmla="*/ 1204358 h 3233183"/>
              <a:gd name="connsiteX84" fmla="*/ 778671 w 4769646"/>
              <a:gd name="connsiteY84" fmla="*/ 1161495 h 3233183"/>
              <a:gd name="connsiteX85" fmla="*/ 764384 w 4769646"/>
              <a:gd name="connsiteY85" fmla="*/ 1161495 h 3233183"/>
              <a:gd name="connsiteX86" fmla="*/ 764384 w 4769646"/>
              <a:gd name="connsiteY86" fmla="*/ 1123395 h 3233183"/>
              <a:gd name="connsiteX87" fmla="*/ 716759 w 4769646"/>
              <a:gd name="connsiteY87" fmla="*/ 1123395 h 3233183"/>
              <a:gd name="connsiteX88" fmla="*/ 716759 w 4769646"/>
              <a:gd name="connsiteY88" fmla="*/ 1085295 h 3233183"/>
              <a:gd name="connsiteX89" fmla="*/ 683421 w 4769646"/>
              <a:gd name="connsiteY89" fmla="*/ 1085295 h 3233183"/>
              <a:gd name="connsiteX90" fmla="*/ 683421 w 4769646"/>
              <a:gd name="connsiteY90" fmla="*/ 1032908 h 3233183"/>
              <a:gd name="connsiteX91" fmla="*/ 640559 w 4769646"/>
              <a:gd name="connsiteY91" fmla="*/ 1032908 h 3233183"/>
              <a:gd name="connsiteX92" fmla="*/ 640559 w 4769646"/>
              <a:gd name="connsiteY92" fmla="*/ 970995 h 3233183"/>
              <a:gd name="connsiteX93" fmla="*/ 597696 w 4769646"/>
              <a:gd name="connsiteY93" fmla="*/ 970995 h 3233183"/>
              <a:gd name="connsiteX94" fmla="*/ 597696 w 4769646"/>
              <a:gd name="connsiteY94" fmla="*/ 899558 h 3233183"/>
              <a:gd name="connsiteX95" fmla="*/ 545309 w 4769646"/>
              <a:gd name="connsiteY95" fmla="*/ 899558 h 3233183"/>
              <a:gd name="connsiteX96" fmla="*/ 545309 w 4769646"/>
              <a:gd name="connsiteY96" fmla="*/ 851933 h 3233183"/>
              <a:gd name="connsiteX97" fmla="*/ 488159 w 4769646"/>
              <a:gd name="connsiteY97" fmla="*/ 851933 h 3233183"/>
              <a:gd name="connsiteX98" fmla="*/ 488159 w 4769646"/>
              <a:gd name="connsiteY98" fmla="*/ 794783 h 3233183"/>
              <a:gd name="connsiteX99" fmla="*/ 459584 w 4769646"/>
              <a:gd name="connsiteY99" fmla="*/ 794783 h 3233183"/>
              <a:gd name="connsiteX100" fmla="*/ 459584 w 4769646"/>
              <a:gd name="connsiteY100" fmla="*/ 718583 h 3233183"/>
              <a:gd name="connsiteX101" fmla="*/ 411959 w 4769646"/>
              <a:gd name="connsiteY101" fmla="*/ 718583 h 3233183"/>
              <a:gd name="connsiteX102" fmla="*/ 411959 w 4769646"/>
              <a:gd name="connsiteY102" fmla="*/ 666195 h 3233183"/>
              <a:gd name="connsiteX103" fmla="*/ 388146 w 4769646"/>
              <a:gd name="connsiteY103" fmla="*/ 666195 h 3233183"/>
              <a:gd name="connsiteX104" fmla="*/ 388146 w 4769646"/>
              <a:gd name="connsiteY104" fmla="*/ 623333 h 3233183"/>
              <a:gd name="connsiteX105" fmla="*/ 369096 w 4769646"/>
              <a:gd name="connsiteY105" fmla="*/ 623333 h 3233183"/>
              <a:gd name="connsiteX106" fmla="*/ 369096 w 4769646"/>
              <a:gd name="connsiteY106" fmla="*/ 575708 h 3233183"/>
              <a:gd name="connsiteX107" fmla="*/ 330996 w 4769646"/>
              <a:gd name="connsiteY107" fmla="*/ 575708 h 3233183"/>
              <a:gd name="connsiteX108" fmla="*/ 330996 w 4769646"/>
              <a:gd name="connsiteY108" fmla="*/ 528083 h 3233183"/>
              <a:gd name="connsiteX109" fmla="*/ 292896 w 4769646"/>
              <a:gd name="connsiteY109" fmla="*/ 528083 h 3233183"/>
              <a:gd name="connsiteX110" fmla="*/ 292896 w 4769646"/>
              <a:gd name="connsiteY110" fmla="*/ 451883 h 3233183"/>
              <a:gd name="connsiteX111" fmla="*/ 259559 w 4769646"/>
              <a:gd name="connsiteY111" fmla="*/ 451883 h 3233183"/>
              <a:gd name="connsiteX112" fmla="*/ 259559 w 4769646"/>
              <a:gd name="connsiteY112" fmla="*/ 366158 h 3233183"/>
              <a:gd name="connsiteX113" fmla="*/ 226221 w 4769646"/>
              <a:gd name="connsiteY113" fmla="*/ 366158 h 3233183"/>
              <a:gd name="connsiteX114" fmla="*/ 226221 w 4769646"/>
              <a:gd name="connsiteY114" fmla="*/ 299483 h 3233183"/>
              <a:gd name="connsiteX115" fmla="*/ 192884 w 4769646"/>
              <a:gd name="connsiteY115" fmla="*/ 299483 h 3233183"/>
              <a:gd name="connsiteX116" fmla="*/ 192884 w 4769646"/>
              <a:gd name="connsiteY116" fmla="*/ 247095 h 3233183"/>
              <a:gd name="connsiteX117" fmla="*/ 173834 w 4769646"/>
              <a:gd name="connsiteY117" fmla="*/ 247095 h 3233183"/>
              <a:gd name="connsiteX118" fmla="*/ 173834 w 4769646"/>
              <a:gd name="connsiteY118" fmla="*/ 189945 h 3233183"/>
              <a:gd name="connsiteX119" fmla="*/ 130971 w 4769646"/>
              <a:gd name="connsiteY119" fmla="*/ 189945 h 3233183"/>
              <a:gd name="connsiteX120" fmla="*/ 130971 w 4769646"/>
              <a:gd name="connsiteY120" fmla="*/ 137558 h 3233183"/>
              <a:gd name="connsiteX121" fmla="*/ 102396 w 4769646"/>
              <a:gd name="connsiteY121" fmla="*/ 137558 h 3233183"/>
              <a:gd name="connsiteX122" fmla="*/ 102396 w 4769646"/>
              <a:gd name="connsiteY122" fmla="*/ 94695 h 3233183"/>
              <a:gd name="connsiteX123" fmla="*/ 73821 w 4769646"/>
              <a:gd name="connsiteY123" fmla="*/ 94695 h 3233183"/>
              <a:gd name="connsiteX124" fmla="*/ 73821 w 4769646"/>
              <a:gd name="connsiteY124" fmla="*/ 42308 h 3233183"/>
              <a:gd name="connsiteX125" fmla="*/ 35721 w 4769646"/>
              <a:gd name="connsiteY125" fmla="*/ 42308 h 3233183"/>
              <a:gd name="connsiteX126" fmla="*/ 40482 w 4769646"/>
              <a:gd name="connsiteY126" fmla="*/ 1826 h 3233183"/>
              <a:gd name="connsiteX127" fmla="*/ 0 w 4769646"/>
              <a:gd name="connsiteY127" fmla="*/ 13732 h 3233183"/>
              <a:gd name="connsiteX0" fmla="*/ 4783933 w 4783933"/>
              <a:gd name="connsiteY0" fmla="*/ 3234678 h 3234678"/>
              <a:gd name="connsiteX1" fmla="*/ 4783933 w 4783933"/>
              <a:gd name="connsiteY1" fmla="*/ 3025128 h 3234678"/>
              <a:gd name="connsiteX2" fmla="*/ 3850483 w 4783933"/>
              <a:gd name="connsiteY2" fmla="*/ 3025128 h 3234678"/>
              <a:gd name="connsiteX3" fmla="*/ 3850483 w 4783933"/>
              <a:gd name="connsiteY3" fmla="*/ 2944165 h 3234678"/>
              <a:gd name="connsiteX4" fmla="*/ 3598071 w 4783933"/>
              <a:gd name="connsiteY4" fmla="*/ 2944165 h 3234678"/>
              <a:gd name="connsiteX5" fmla="*/ 3598071 w 4783933"/>
              <a:gd name="connsiteY5" fmla="*/ 2882253 h 3234678"/>
              <a:gd name="connsiteX6" fmla="*/ 3431383 w 4783933"/>
              <a:gd name="connsiteY6" fmla="*/ 2882253 h 3234678"/>
              <a:gd name="connsiteX7" fmla="*/ 3431383 w 4783933"/>
              <a:gd name="connsiteY7" fmla="*/ 2834628 h 3234678"/>
              <a:gd name="connsiteX8" fmla="*/ 3317083 w 4783933"/>
              <a:gd name="connsiteY8" fmla="*/ 2834628 h 3234678"/>
              <a:gd name="connsiteX9" fmla="*/ 3317083 w 4783933"/>
              <a:gd name="connsiteY9" fmla="*/ 2767953 h 3234678"/>
              <a:gd name="connsiteX10" fmla="*/ 3269458 w 4783933"/>
              <a:gd name="connsiteY10" fmla="*/ 2767953 h 3234678"/>
              <a:gd name="connsiteX11" fmla="*/ 3269458 w 4783933"/>
              <a:gd name="connsiteY11" fmla="*/ 2720328 h 3234678"/>
              <a:gd name="connsiteX12" fmla="*/ 3269458 w 4783933"/>
              <a:gd name="connsiteY12" fmla="*/ 2720328 h 3234678"/>
              <a:gd name="connsiteX13" fmla="*/ 3269458 w 4783933"/>
              <a:gd name="connsiteY13" fmla="*/ 2667940 h 3234678"/>
              <a:gd name="connsiteX14" fmla="*/ 3217071 w 4783933"/>
              <a:gd name="connsiteY14" fmla="*/ 2667940 h 3234678"/>
              <a:gd name="connsiteX15" fmla="*/ 3217071 w 4783933"/>
              <a:gd name="connsiteY15" fmla="*/ 2606028 h 3234678"/>
              <a:gd name="connsiteX16" fmla="*/ 3026571 w 4783933"/>
              <a:gd name="connsiteY16" fmla="*/ 2606028 h 3234678"/>
              <a:gd name="connsiteX17" fmla="*/ 3026571 w 4783933"/>
              <a:gd name="connsiteY17" fmla="*/ 2548878 h 3234678"/>
              <a:gd name="connsiteX18" fmla="*/ 2717008 w 4783933"/>
              <a:gd name="connsiteY18" fmla="*/ 2548878 h 3234678"/>
              <a:gd name="connsiteX19" fmla="*/ 2717008 w 4783933"/>
              <a:gd name="connsiteY19" fmla="*/ 2515540 h 3234678"/>
              <a:gd name="connsiteX20" fmla="*/ 2602708 w 4783933"/>
              <a:gd name="connsiteY20" fmla="*/ 2515540 h 3234678"/>
              <a:gd name="connsiteX21" fmla="*/ 2602708 w 4783933"/>
              <a:gd name="connsiteY21" fmla="*/ 2472678 h 3234678"/>
              <a:gd name="connsiteX22" fmla="*/ 2521746 w 4783933"/>
              <a:gd name="connsiteY22" fmla="*/ 2472678 h 3234678"/>
              <a:gd name="connsiteX23" fmla="*/ 2521746 w 4783933"/>
              <a:gd name="connsiteY23" fmla="*/ 2382190 h 3234678"/>
              <a:gd name="connsiteX24" fmla="*/ 2502696 w 4783933"/>
              <a:gd name="connsiteY24" fmla="*/ 2382190 h 3234678"/>
              <a:gd name="connsiteX25" fmla="*/ 2502696 w 4783933"/>
              <a:gd name="connsiteY25" fmla="*/ 2334565 h 3234678"/>
              <a:gd name="connsiteX26" fmla="*/ 2412208 w 4783933"/>
              <a:gd name="connsiteY26" fmla="*/ 2334565 h 3234678"/>
              <a:gd name="connsiteX27" fmla="*/ 2412208 w 4783933"/>
              <a:gd name="connsiteY27" fmla="*/ 2315515 h 3234678"/>
              <a:gd name="connsiteX28" fmla="*/ 2231233 w 4783933"/>
              <a:gd name="connsiteY28" fmla="*/ 2315515 h 3234678"/>
              <a:gd name="connsiteX29" fmla="*/ 2231233 w 4783933"/>
              <a:gd name="connsiteY29" fmla="*/ 2272653 h 3234678"/>
              <a:gd name="connsiteX30" fmla="*/ 2193133 w 4783933"/>
              <a:gd name="connsiteY30" fmla="*/ 2272653 h 3234678"/>
              <a:gd name="connsiteX31" fmla="*/ 2193133 w 4783933"/>
              <a:gd name="connsiteY31" fmla="*/ 2239315 h 3234678"/>
              <a:gd name="connsiteX32" fmla="*/ 2074071 w 4783933"/>
              <a:gd name="connsiteY32" fmla="*/ 2239315 h 3234678"/>
              <a:gd name="connsiteX33" fmla="*/ 2074071 w 4783933"/>
              <a:gd name="connsiteY33" fmla="*/ 2196453 h 3234678"/>
              <a:gd name="connsiteX34" fmla="*/ 1983583 w 4783933"/>
              <a:gd name="connsiteY34" fmla="*/ 2196453 h 3234678"/>
              <a:gd name="connsiteX35" fmla="*/ 1983583 w 4783933"/>
              <a:gd name="connsiteY35" fmla="*/ 2167878 h 3234678"/>
              <a:gd name="connsiteX36" fmla="*/ 1926433 w 4783933"/>
              <a:gd name="connsiteY36" fmla="*/ 2167878 h 3234678"/>
              <a:gd name="connsiteX37" fmla="*/ 1926433 w 4783933"/>
              <a:gd name="connsiteY37" fmla="*/ 2134540 h 3234678"/>
              <a:gd name="connsiteX38" fmla="*/ 1897858 w 4783933"/>
              <a:gd name="connsiteY38" fmla="*/ 2134540 h 3234678"/>
              <a:gd name="connsiteX39" fmla="*/ 1897858 w 4783933"/>
              <a:gd name="connsiteY39" fmla="*/ 2101203 h 3234678"/>
              <a:gd name="connsiteX40" fmla="*/ 1850233 w 4783933"/>
              <a:gd name="connsiteY40" fmla="*/ 2101203 h 3234678"/>
              <a:gd name="connsiteX41" fmla="*/ 1850233 w 4783933"/>
              <a:gd name="connsiteY41" fmla="*/ 2077390 h 3234678"/>
              <a:gd name="connsiteX42" fmla="*/ 1835946 w 4783933"/>
              <a:gd name="connsiteY42" fmla="*/ 2063103 h 3234678"/>
              <a:gd name="connsiteX43" fmla="*/ 1745458 w 4783933"/>
              <a:gd name="connsiteY43" fmla="*/ 2063103 h 3234678"/>
              <a:gd name="connsiteX44" fmla="*/ 1745458 w 4783933"/>
              <a:gd name="connsiteY44" fmla="*/ 2020240 h 3234678"/>
              <a:gd name="connsiteX45" fmla="*/ 1654971 w 4783933"/>
              <a:gd name="connsiteY45" fmla="*/ 2020240 h 3234678"/>
              <a:gd name="connsiteX46" fmla="*/ 1654971 w 4783933"/>
              <a:gd name="connsiteY46" fmla="*/ 1986903 h 3234678"/>
              <a:gd name="connsiteX47" fmla="*/ 1626396 w 4783933"/>
              <a:gd name="connsiteY47" fmla="*/ 1986903 h 3234678"/>
              <a:gd name="connsiteX48" fmla="*/ 1626396 w 4783933"/>
              <a:gd name="connsiteY48" fmla="*/ 1958328 h 3234678"/>
              <a:gd name="connsiteX49" fmla="*/ 1612108 w 4783933"/>
              <a:gd name="connsiteY49" fmla="*/ 1958328 h 3234678"/>
              <a:gd name="connsiteX50" fmla="*/ 1612108 w 4783933"/>
              <a:gd name="connsiteY50" fmla="*/ 1929753 h 3234678"/>
              <a:gd name="connsiteX51" fmla="*/ 1545433 w 4783933"/>
              <a:gd name="connsiteY51" fmla="*/ 1929753 h 3234678"/>
              <a:gd name="connsiteX52" fmla="*/ 1545433 w 4783933"/>
              <a:gd name="connsiteY52" fmla="*/ 1905940 h 3234678"/>
              <a:gd name="connsiteX53" fmla="*/ 1354933 w 4783933"/>
              <a:gd name="connsiteY53" fmla="*/ 1905940 h 3234678"/>
              <a:gd name="connsiteX54" fmla="*/ 1354933 w 4783933"/>
              <a:gd name="connsiteY54" fmla="*/ 1872603 h 3234678"/>
              <a:gd name="connsiteX55" fmla="*/ 1293021 w 4783933"/>
              <a:gd name="connsiteY55" fmla="*/ 1872603 h 3234678"/>
              <a:gd name="connsiteX56" fmla="*/ 1293021 w 4783933"/>
              <a:gd name="connsiteY56" fmla="*/ 1853553 h 3234678"/>
              <a:gd name="connsiteX57" fmla="*/ 1250158 w 4783933"/>
              <a:gd name="connsiteY57" fmla="*/ 1853553 h 3234678"/>
              <a:gd name="connsiteX58" fmla="*/ 1250158 w 4783933"/>
              <a:gd name="connsiteY58" fmla="*/ 1824978 h 3234678"/>
              <a:gd name="connsiteX59" fmla="*/ 1240633 w 4783933"/>
              <a:gd name="connsiteY59" fmla="*/ 1824978 h 3234678"/>
              <a:gd name="connsiteX60" fmla="*/ 1240633 w 4783933"/>
              <a:gd name="connsiteY60" fmla="*/ 1791640 h 3234678"/>
              <a:gd name="connsiteX61" fmla="*/ 1193008 w 4783933"/>
              <a:gd name="connsiteY61" fmla="*/ 1791640 h 3234678"/>
              <a:gd name="connsiteX62" fmla="*/ 1193008 w 4783933"/>
              <a:gd name="connsiteY62" fmla="*/ 1767828 h 3234678"/>
              <a:gd name="connsiteX63" fmla="*/ 1169196 w 4783933"/>
              <a:gd name="connsiteY63" fmla="*/ 1767828 h 3234678"/>
              <a:gd name="connsiteX64" fmla="*/ 1169196 w 4783933"/>
              <a:gd name="connsiteY64" fmla="*/ 1744015 h 3234678"/>
              <a:gd name="connsiteX65" fmla="*/ 1121571 w 4783933"/>
              <a:gd name="connsiteY65" fmla="*/ 1744015 h 3234678"/>
              <a:gd name="connsiteX66" fmla="*/ 1121571 w 4783933"/>
              <a:gd name="connsiteY66" fmla="*/ 1691628 h 3234678"/>
              <a:gd name="connsiteX67" fmla="*/ 1097758 w 4783933"/>
              <a:gd name="connsiteY67" fmla="*/ 1691628 h 3234678"/>
              <a:gd name="connsiteX68" fmla="*/ 1097758 w 4783933"/>
              <a:gd name="connsiteY68" fmla="*/ 1629715 h 3234678"/>
              <a:gd name="connsiteX69" fmla="*/ 1097758 w 4783933"/>
              <a:gd name="connsiteY69" fmla="*/ 1629715 h 3234678"/>
              <a:gd name="connsiteX70" fmla="*/ 1097758 w 4783933"/>
              <a:gd name="connsiteY70" fmla="*/ 1563040 h 3234678"/>
              <a:gd name="connsiteX71" fmla="*/ 1069183 w 4783933"/>
              <a:gd name="connsiteY71" fmla="*/ 1563040 h 3234678"/>
              <a:gd name="connsiteX72" fmla="*/ 1069183 w 4783933"/>
              <a:gd name="connsiteY72" fmla="*/ 1467790 h 3234678"/>
              <a:gd name="connsiteX73" fmla="*/ 964408 w 4783933"/>
              <a:gd name="connsiteY73" fmla="*/ 1467790 h 3234678"/>
              <a:gd name="connsiteX74" fmla="*/ 983458 w 4783933"/>
              <a:gd name="connsiteY74" fmla="*/ 1448740 h 3234678"/>
              <a:gd name="connsiteX75" fmla="*/ 954883 w 4783933"/>
              <a:gd name="connsiteY75" fmla="*/ 1448740 h 3234678"/>
              <a:gd name="connsiteX76" fmla="*/ 954883 w 4783933"/>
              <a:gd name="connsiteY76" fmla="*/ 1396353 h 3234678"/>
              <a:gd name="connsiteX77" fmla="*/ 916783 w 4783933"/>
              <a:gd name="connsiteY77" fmla="*/ 1396353 h 3234678"/>
              <a:gd name="connsiteX78" fmla="*/ 916783 w 4783933"/>
              <a:gd name="connsiteY78" fmla="*/ 1363015 h 3234678"/>
              <a:gd name="connsiteX79" fmla="*/ 888208 w 4783933"/>
              <a:gd name="connsiteY79" fmla="*/ 1363015 h 3234678"/>
              <a:gd name="connsiteX80" fmla="*/ 888208 w 4783933"/>
              <a:gd name="connsiteY80" fmla="*/ 1286815 h 3234678"/>
              <a:gd name="connsiteX81" fmla="*/ 859633 w 4783933"/>
              <a:gd name="connsiteY81" fmla="*/ 1286815 h 3234678"/>
              <a:gd name="connsiteX82" fmla="*/ 859633 w 4783933"/>
              <a:gd name="connsiteY82" fmla="*/ 1205853 h 3234678"/>
              <a:gd name="connsiteX83" fmla="*/ 792958 w 4783933"/>
              <a:gd name="connsiteY83" fmla="*/ 1205853 h 3234678"/>
              <a:gd name="connsiteX84" fmla="*/ 792958 w 4783933"/>
              <a:gd name="connsiteY84" fmla="*/ 1162990 h 3234678"/>
              <a:gd name="connsiteX85" fmla="*/ 778671 w 4783933"/>
              <a:gd name="connsiteY85" fmla="*/ 1162990 h 3234678"/>
              <a:gd name="connsiteX86" fmla="*/ 778671 w 4783933"/>
              <a:gd name="connsiteY86" fmla="*/ 1124890 h 3234678"/>
              <a:gd name="connsiteX87" fmla="*/ 731046 w 4783933"/>
              <a:gd name="connsiteY87" fmla="*/ 1124890 h 3234678"/>
              <a:gd name="connsiteX88" fmla="*/ 731046 w 4783933"/>
              <a:gd name="connsiteY88" fmla="*/ 1086790 h 3234678"/>
              <a:gd name="connsiteX89" fmla="*/ 697708 w 4783933"/>
              <a:gd name="connsiteY89" fmla="*/ 1086790 h 3234678"/>
              <a:gd name="connsiteX90" fmla="*/ 697708 w 4783933"/>
              <a:gd name="connsiteY90" fmla="*/ 1034403 h 3234678"/>
              <a:gd name="connsiteX91" fmla="*/ 654846 w 4783933"/>
              <a:gd name="connsiteY91" fmla="*/ 1034403 h 3234678"/>
              <a:gd name="connsiteX92" fmla="*/ 654846 w 4783933"/>
              <a:gd name="connsiteY92" fmla="*/ 972490 h 3234678"/>
              <a:gd name="connsiteX93" fmla="*/ 611983 w 4783933"/>
              <a:gd name="connsiteY93" fmla="*/ 972490 h 3234678"/>
              <a:gd name="connsiteX94" fmla="*/ 611983 w 4783933"/>
              <a:gd name="connsiteY94" fmla="*/ 901053 h 3234678"/>
              <a:gd name="connsiteX95" fmla="*/ 559596 w 4783933"/>
              <a:gd name="connsiteY95" fmla="*/ 901053 h 3234678"/>
              <a:gd name="connsiteX96" fmla="*/ 559596 w 4783933"/>
              <a:gd name="connsiteY96" fmla="*/ 853428 h 3234678"/>
              <a:gd name="connsiteX97" fmla="*/ 502446 w 4783933"/>
              <a:gd name="connsiteY97" fmla="*/ 853428 h 3234678"/>
              <a:gd name="connsiteX98" fmla="*/ 502446 w 4783933"/>
              <a:gd name="connsiteY98" fmla="*/ 796278 h 3234678"/>
              <a:gd name="connsiteX99" fmla="*/ 473871 w 4783933"/>
              <a:gd name="connsiteY99" fmla="*/ 796278 h 3234678"/>
              <a:gd name="connsiteX100" fmla="*/ 473871 w 4783933"/>
              <a:gd name="connsiteY100" fmla="*/ 720078 h 3234678"/>
              <a:gd name="connsiteX101" fmla="*/ 426246 w 4783933"/>
              <a:gd name="connsiteY101" fmla="*/ 720078 h 3234678"/>
              <a:gd name="connsiteX102" fmla="*/ 426246 w 4783933"/>
              <a:gd name="connsiteY102" fmla="*/ 667690 h 3234678"/>
              <a:gd name="connsiteX103" fmla="*/ 402433 w 4783933"/>
              <a:gd name="connsiteY103" fmla="*/ 667690 h 3234678"/>
              <a:gd name="connsiteX104" fmla="*/ 402433 w 4783933"/>
              <a:gd name="connsiteY104" fmla="*/ 624828 h 3234678"/>
              <a:gd name="connsiteX105" fmla="*/ 383383 w 4783933"/>
              <a:gd name="connsiteY105" fmla="*/ 624828 h 3234678"/>
              <a:gd name="connsiteX106" fmla="*/ 383383 w 4783933"/>
              <a:gd name="connsiteY106" fmla="*/ 577203 h 3234678"/>
              <a:gd name="connsiteX107" fmla="*/ 345283 w 4783933"/>
              <a:gd name="connsiteY107" fmla="*/ 577203 h 3234678"/>
              <a:gd name="connsiteX108" fmla="*/ 345283 w 4783933"/>
              <a:gd name="connsiteY108" fmla="*/ 529578 h 3234678"/>
              <a:gd name="connsiteX109" fmla="*/ 307183 w 4783933"/>
              <a:gd name="connsiteY109" fmla="*/ 529578 h 3234678"/>
              <a:gd name="connsiteX110" fmla="*/ 307183 w 4783933"/>
              <a:gd name="connsiteY110" fmla="*/ 453378 h 3234678"/>
              <a:gd name="connsiteX111" fmla="*/ 273846 w 4783933"/>
              <a:gd name="connsiteY111" fmla="*/ 453378 h 3234678"/>
              <a:gd name="connsiteX112" fmla="*/ 273846 w 4783933"/>
              <a:gd name="connsiteY112" fmla="*/ 367653 h 3234678"/>
              <a:gd name="connsiteX113" fmla="*/ 240508 w 4783933"/>
              <a:gd name="connsiteY113" fmla="*/ 367653 h 3234678"/>
              <a:gd name="connsiteX114" fmla="*/ 240508 w 4783933"/>
              <a:gd name="connsiteY114" fmla="*/ 300978 h 3234678"/>
              <a:gd name="connsiteX115" fmla="*/ 207171 w 4783933"/>
              <a:gd name="connsiteY115" fmla="*/ 300978 h 3234678"/>
              <a:gd name="connsiteX116" fmla="*/ 207171 w 4783933"/>
              <a:gd name="connsiteY116" fmla="*/ 248590 h 3234678"/>
              <a:gd name="connsiteX117" fmla="*/ 188121 w 4783933"/>
              <a:gd name="connsiteY117" fmla="*/ 248590 h 3234678"/>
              <a:gd name="connsiteX118" fmla="*/ 188121 w 4783933"/>
              <a:gd name="connsiteY118" fmla="*/ 191440 h 3234678"/>
              <a:gd name="connsiteX119" fmla="*/ 145258 w 4783933"/>
              <a:gd name="connsiteY119" fmla="*/ 191440 h 3234678"/>
              <a:gd name="connsiteX120" fmla="*/ 145258 w 4783933"/>
              <a:gd name="connsiteY120" fmla="*/ 139053 h 3234678"/>
              <a:gd name="connsiteX121" fmla="*/ 116683 w 4783933"/>
              <a:gd name="connsiteY121" fmla="*/ 139053 h 3234678"/>
              <a:gd name="connsiteX122" fmla="*/ 116683 w 4783933"/>
              <a:gd name="connsiteY122" fmla="*/ 96190 h 3234678"/>
              <a:gd name="connsiteX123" fmla="*/ 88108 w 4783933"/>
              <a:gd name="connsiteY123" fmla="*/ 96190 h 3234678"/>
              <a:gd name="connsiteX124" fmla="*/ 88108 w 4783933"/>
              <a:gd name="connsiteY124" fmla="*/ 43803 h 3234678"/>
              <a:gd name="connsiteX125" fmla="*/ 50008 w 4783933"/>
              <a:gd name="connsiteY125" fmla="*/ 43803 h 3234678"/>
              <a:gd name="connsiteX126" fmla="*/ 54769 w 4783933"/>
              <a:gd name="connsiteY126" fmla="*/ 3321 h 3234678"/>
              <a:gd name="connsiteX127" fmla="*/ 0 w 4783933"/>
              <a:gd name="connsiteY127" fmla="*/ 10465 h 3234678"/>
              <a:gd name="connsiteX0" fmla="*/ 4783933 w 4783933"/>
              <a:gd name="connsiteY0" fmla="*/ 3224213 h 3224213"/>
              <a:gd name="connsiteX1" fmla="*/ 4783933 w 4783933"/>
              <a:gd name="connsiteY1" fmla="*/ 3014663 h 3224213"/>
              <a:gd name="connsiteX2" fmla="*/ 3850483 w 4783933"/>
              <a:gd name="connsiteY2" fmla="*/ 3014663 h 3224213"/>
              <a:gd name="connsiteX3" fmla="*/ 3850483 w 4783933"/>
              <a:gd name="connsiteY3" fmla="*/ 2933700 h 3224213"/>
              <a:gd name="connsiteX4" fmla="*/ 3598071 w 4783933"/>
              <a:gd name="connsiteY4" fmla="*/ 2933700 h 3224213"/>
              <a:gd name="connsiteX5" fmla="*/ 3598071 w 4783933"/>
              <a:gd name="connsiteY5" fmla="*/ 2871788 h 3224213"/>
              <a:gd name="connsiteX6" fmla="*/ 3431383 w 4783933"/>
              <a:gd name="connsiteY6" fmla="*/ 2871788 h 3224213"/>
              <a:gd name="connsiteX7" fmla="*/ 3431383 w 4783933"/>
              <a:gd name="connsiteY7" fmla="*/ 2824163 h 3224213"/>
              <a:gd name="connsiteX8" fmla="*/ 3317083 w 4783933"/>
              <a:gd name="connsiteY8" fmla="*/ 2824163 h 3224213"/>
              <a:gd name="connsiteX9" fmla="*/ 3317083 w 4783933"/>
              <a:gd name="connsiteY9" fmla="*/ 2757488 h 3224213"/>
              <a:gd name="connsiteX10" fmla="*/ 3269458 w 4783933"/>
              <a:gd name="connsiteY10" fmla="*/ 2757488 h 3224213"/>
              <a:gd name="connsiteX11" fmla="*/ 3269458 w 4783933"/>
              <a:gd name="connsiteY11" fmla="*/ 2709863 h 3224213"/>
              <a:gd name="connsiteX12" fmla="*/ 3269458 w 4783933"/>
              <a:gd name="connsiteY12" fmla="*/ 2709863 h 3224213"/>
              <a:gd name="connsiteX13" fmla="*/ 3269458 w 4783933"/>
              <a:gd name="connsiteY13" fmla="*/ 2657475 h 3224213"/>
              <a:gd name="connsiteX14" fmla="*/ 3217071 w 4783933"/>
              <a:gd name="connsiteY14" fmla="*/ 2657475 h 3224213"/>
              <a:gd name="connsiteX15" fmla="*/ 3217071 w 4783933"/>
              <a:gd name="connsiteY15" fmla="*/ 2595563 h 3224213"/>
              <a:gd name="connsiteX16" fmla="*/ 3026571 w 4783933"/>
              <a:gd name="connsiteY16" fmla="*/ 2595563 h 3224213"/>
              <a:gd name="connsiteX17" fmla="*/ 3026571 w 4783933"/>
              <a:gd name="connsiteY17" fmla="*/ 2538413 h 3224213"/>
              <a:gd name="connsiteX18" fmla="*/ 2717008 w 4783933"/>
              <a:gd name="connsiteY18" fmla="*/ 2538413 h 3224213"/>
              <a:gd name="connsiteX19" fmla="*/ 2717008 w 4783933"/>
              <a:gd name="connsiteY19" fmla="*/ 2505075 h 3224213"/>
              <a:gd name="connsiteX20" fmla="*/ 2602708 w 4783933"/>
              <a:gd name="connsiteY20" fmla="*/ 2505075 h 3224213"/>
              <a:gd name="connsiteX21" fmla="*/ 2602708 w 4783933"/>
              <a:gd name="connsiteY21" fmla="*/ 2462213 h 3224213"/>
              <a:gd name="connsiteX22" fmla="*/ 2521746 w 4783933"/>
              <a:gd name="connsiteY22" fmla="*/ 2462213 h 3224213"/>
              <a:gd name="connsiteX23" fmla="*/ 2521746 w 4783933"/>
              <a:gd name="connsiteY23" fmla="*/ 2371725 h 3224213"/>
              <a:gd name="connsiteX24" fmla="*/ 2502696 w 4783933"/>
              <a:gd name="connsiteY24" fmla="*/ 2371725 h 3224213"/>
              <a:gd name="connsiteX25" fmla="*/ 2502696 w 4783933"/>
              <a:gd name="connsiteY25" fmla="*/ 2324100 h 3224213"/>
              <a:gd name="connsiteX26" fmla="*/ 2412208 w 4783933"/>
              <a:gd name="connsiteY26" fmla="*/ 2324100 h 3224213"/>
              <a:gd name="connsiteX27" fmla="*/ 2412208 w 4783933"/>
              <a:gd name="connsiteY27" fmla="*/ 2305050 h 3224213"/>
              <a:gd name="connsiteX28" fmla="*/ 2231233 w 4783933"/>
              <a:gd name="connsiteY28" fmla="*/ 2305050 h 3224213"/>
              <a:gd name="connsiteX29" fmla="*/ 2231233 w 4783933"/>
              <a:gd name="connsiteY29" fmla="*/ 2262188 h 3224213"/>
              <a:gd name="connsiteX30" fmla="*/ 2193133 w 4783933"/>
              <a:gd name="connsiteY30" fmla="*/ 2262188 h 3224213"/>
              <a:gd name="connsiteX31" fmla="*/ 2193133 w 4783933"/>
              <a:gd name="connsiteY31" fmla="*/ 2228850 h 3224213"/>
              <a:gd name="connsiteX32" fmla="*/ 2074071 w 4783933"/>
              <a:gd name="connsiteY32" fmla="*/ 2228850 h 3224213"/>
              <a:gd name="connsiteX33" fmla="*/ 2074071 w 4783933"/>
              <a:gd name="connsiteY33" fmla="*/ 2185988 h 3224213"/>
              <a:gd name="connsiteX34" fmla="*/ 1983583 w 4783933"/>
              <a:gd name="connsiteY34" fmla="*/ 2185988 h 3224213"/>
              <a:gd name="connsiteX35" fmla="*/ 1983583 w 4783933"/>
              <a:gd name="connsiteY35" fmla="*/ 2157413 h 3224213"/>
              <a:gd name="connsiteX36" fmla="*/ 1926433 w 4783933"/>
              <a:gd name="connsiteY36" fmla="*/ 2157413 h 3224213"/>
              <a:gd name="connsiteX37" fmla="*/ 1926433 w 4783933"/>
              <a:gd name="connsiteY37" fmla="*/ 2124075 h 3224213"/>
              <a:gd name="connsiteX38" fmla="*/ 1897858 w 4783933"/>
              <a:gd name="connsiteY38" fmla="*/ 2124075 h 3224213"/>
              <a:gd name="connsiteX39" fmla="*/ 1897858 w 4783933"/>
              <a:gd name="connsiteY39" fmla="*/ 2090738 h 3224213"/>
              <a:gd name="connsiteX40" fmla="*/ 1850233 w 4783933"/>
              <a:gd name="connsiteY40" fmla="*/ 2090738 h 3224213"/>
              <a:gd name="connsiteX41" fmla="*/ 1850233 w 4783933"/>
              <a:gd name="connsiteY41" fmla="*/ 2066925 h 3224213"/>
              <a:gd name="connsiteX42" fmla="*/ 1835946 w 4783933"/>
              <a:gd name="connsiteY42" fmla="*/ 2052638 h 3224213"/>
              <a:gd name="connsiteX43" fmla="*/ 1745458 w 4783933"/>
              <a:gd name="connsiteY43" fmla="*/ 2052638 h 3224213"/>
              <a:gd name="connsiteX44" fmla="*/ 1745458 w 4783933"/>
              <a:gd name="connsiteY44" fmla="*/ 2009775 h 3224213"/>
              <a:gd name="connsiteX45" fmla="*/ 1654971 w 4783933"/>
              <a:gd name="connsiteY45" fmla="*/ 2009775 h 3224213"/>
              <a:gd name="connsiteX46" fmla="*/ 1654971 w 4783933"/>
              <a:gd name="connsiteY46" fmla="*/ 1976438 h 3224213"/>
              <a:gd name="connsiteX47" fmla="*/ 1626396 w 4783933"/>
              <a:gd name="connsiteY47" fmla="*/ 1976438 h 3224213"/>
              <a:gd name="connsiteX48" fmla="*/ 1626396 w 4783933"/>
              <a:gd name="connsiteY48" fmla="*/ 1947863 h 3224213"/>
              <a:gd name="connsiteX49" fmla="*/ 1612108 w 4783933"/>
              <a:gd name="connsiteY49" fmla="*/ 1947863 h 3224213"/>
              <a:gd name="connsiteX50" fmla="*/ 1612108 w 4783933"/>
              <a:gd name="connsiteY50" fmla="*/ 1919288 h 3224213"/>
              <a:gd name="connsiteX51" fmla="*/ 1545433 w 4783933"/>
              <a:gd name="connsiteY51" fmla="*/ 1919288 h 3224213"/>
              <a:gd name="connsiteX52" fmla="*/ 1545433 w 4783933"/>
              <a:gd name="connsiteY52" fmla="*/ 1895475 h 3224213"/>
              <a:gd name="connsiteX53" fmla="*/ 1354933 w 4783933"/>
              <a:gd name="connsiteY53" fmla="*/ 1895475 h 3224213"/>
              <a:gd name="connsiteX54" fmla="*/ 1354933 w 4783933"/>
              <a:gd name="connsiteY54" fmla="*/ 1862138 h 3224213"/>
              <a:gd name="connsiteX55" fmla="*/ 1293021 w 4783933"/>
              <a:gd name="connsiteY55" fmla="*/ 1862138 h 3224213"/>
              <a:gd name="connsiteX56" fmla="*/ 1293021 w 4783933"/>
              <a:gd name="connsiteY56" fmla="*/ 1843088 h 3224213"/>
              <a:gd name="connsiteX57" fmla="*/ 1250158 w 4783933"/>
              <a:gd name="connsiteY57" fmla="*/ 1843088 h 3224213"/>
              <a:gd name="connsiteX58" fmla="*/ 1250158 w 4783933"/>
              <a:gd name="connsiteY58" fmla="*/ 1814513 h 3224213"/>
              <a:gd name="connsiteX59" fmla="*/ 1240633 w 4783933"/>
              <a:gd name="connsiteY59" fmla="*/ 1814513 h 3224213"/>
              <a:gd name="connsiteX60" fmla="*/ 1240633 w 4783933"/>
              <a:gd name="connsiteY60" fmla="*/ 1781175 h 3224213"/>
              <a:gd name="connsiteX61" fmla="*/ 1193008 w 4783933"/>
              <a:gd name="connsiteY61" fmla="*/ 1781175 h 3224213"/>
              <a:gd name="connsiteX62" fmla="*/ 1193008 w 4783933"/>
              <a:gd name="connsiteY62" fmla="*/ 1757363 h 3224213"/>
              <a:gd name="connsiteX63" fmla="*/ 1169196 w 4783933"/>
              <a:gd name="connsiteY63" fmla="*/ 1757363 h 3224213"/>
              <a:gd name="connsiteX64" fmla="*/ 1169196 w 4783933"/>
              <a:gd name="connsiteY64" fmla="*/ 1733550 h 3224213"/>
              <a:gd name="connsiteX65" fmla="*/ 1121571 w 4783933"/>
              <a:gd name="connsiteY65" fmla="*/ 1733550 h 3224213"/>
              <a:gd name="connsiteX66" fmla="*/ 1121571 w 4783933"/>
              <a:gd name="connsiteY66" fmla="*/ 1681163 h 3224213"/>
              <a:gd name="connsiteX67" fmla="*/ 1097758 w 4783933"/>
              <a:gd name="connsiteY67" fmla="*/ 1681163 h 3224213"/>
              <a:gd name="connsiteX68" fmla="*/ 1097758 w 4783933"/>
              <a:gd name="connsiteY68" fmla="*/ 1619250 h 3224213"/>
              <a:gd name="connsiteX69" fmla="*/ 1097758 w 4783933"/>
              <a:gd name="connsiteY69" fmla="*/ 1619250 h 3224213"/>
              <a:gd name="connsiteX70" fmla="*/ 1097758 w 4783933"/>
              <a:gd name="connsiteY70" fmla="*/ 1552575 h 3224213"/>
              <a:gd name="connsiteX71" fmla="*/ 1069183 w 4783933"/>
              <a:gd name="connsiteY71" fmla="*/ 1552575 h 3224213"/>
              <a:gd name="connsiteX72" fmla="*/ 1069183 w 4783933"/>
              <a:gd name="connsiteY72" fmla="*/ 1457325 h 3224213"/>
              <a:gd name="connsiteX73" fmla="*/ 964408 w 4783933"/>
              <a:gd name="connsiteY73" fmla="*/ 1457325 h 3224213"/>
              <a:gd name="connsiteX74" fmla="*/ 983458 w 4783933"/>
              <a:gd name="connsiteY74" fmla="*/ 1438275 h 3224213"/>
              <a:gd name="connsiteX75" fmla="*/ 954883 w 4783933"/>
              <a:gd name="connsiteY75" fmla="*/ 1438275 h 3224213"/>
              <a:gd name="connsiteX76" fmla="*/ 954883 w 4783933"/>
              <a:gd name="connsiteY76" fmla="*/ 1385888 h 3224213"/>
              <a:gd name="connsiteX77" fmla="*/ 916783 w 4783933"/>
              <a:gd name="connsiteY77" fmla="*/ 1385888 h 3224213"/>
              <a:gd name="connsiteX78" fmla="*/ 916783 w 4783933"/>
              <a:gd name="connsiteY78" fmla="*/ 1352550 h 3224213"/>
              <a:gd name="connsiteX79" fmla="*/ 888208 w 4783933"/>
              <a:gd name="connsiteY79" fmla="*/ 1352550 h 3224213"/>
              <a:gd name="connsiteX80" fmla="*/ 888208 w 4783933"/>
              <a:gd name="connsiteY80" fmla="*/ 1276350 h 3224213"/>
              <a:gd name="connsiteX81" fmla="*/ 859633 w 4783933"/>
              <a:gd name="connsiteY81" fmla="*/ 1276350 h 3224213"/>
              <a:gd name="connsiteX82" fmla="*/ 859633 w 4783933"/>
              <a:gd name="connsiteY82" fmla="*/ 1195388 h 3224213"/>
              <a:gd name="connsiteX83" fmla="*/ 792958 w 4783933"/>
              <a:gd name="connsiteY83" fmla="*/ 1195388 h 3224213"/>
              <a:gd name="connsiteX84" fmla="*/ 792958 w 4783933"/>
              <a:gd name="connsiteY84" fmla="*/ 1152525 h 3224213"/>
              <a:gd name="connsiteX85" fmla="*/ 778671 w 4783933"/>
              <a:gd name="connsiteY85" fmla="*/ 1152525 h 3224213"/>
              <a:gd name="connsiteX86" fmla="*/ 778671 w 4783933"/>
              <a:gd name="connsiteY86" fmla="*/ 1114425 h 3224213"/>
              <a:gd name="connsiteX87" fmla="*/ 731046 w 4783933"/>
              <a:gd name="connsiteY87" fmla="*/ 1114425 h 3224213"/>
              <a:gd name="connsiteX88" fmla="*/ 731046 w 4783933"/>
              <a:gd name="connsiteY88" fmla="*/ 1076325 h 3224213"/>
              <a:gd name="connsiteX89" fmla="*/ 697708 w 4783933"/>
              <a:gd name="connsiteY89" fmla="*/ 1076325 h 3224213"/>
              <a:gd name="connsiteX90" fmla="*/ 697708 w 4783933"/>
              <a:gd name="connsiteY90" fmla="*/ 1023938 h 3224213"/>
              <a:gd name="connsiteX91" fmla="*/ 654846 w 4783933"/>
              <a:gd name="connsiteY91" fmla="*/ 1023938 h 3224213"/>
              <a:gd name="connsiteX92" fmla="*/ 654846 w 4783933"/>
              <a:gd name="connsiteY92" fmla="*/ 962025 h 3224213"/>
              <a:gd name="connsiteX93" fmla="*/ 611983 w 4783933"/>
              <a:gd name="connsiteY93" fmla="*/ 962025 h 3224213"/>
              <a:gd name="connsiteX94" fmla="*/ 611983 w 4783933"/>
              <a:gd name="connsiteY94" fmla="*/ 890588 h 3224213"/>
              <a:gd name="connsiteX95" fmla="*/ 559596 w 4783933"/>
              <a:gd name="connsiteY95" fmla="*/ 890588 h 3224213"/>
              <a:gd name="connsiteX96" fmla="*/ 559596 w 4783933"/>
              <a:gd name="connsiteY96" fmla="*/ 842963 h 3224213"/>
              <a:gd name="connsiteX97" fmla="*/ 502446 w 4783933"/>
              <a:gd name="connsiteY97" fmla="*/ 842963 h 3224213"/>
              <a:gd name="connsiteX98" fmla="*/ 502446 w 4783933"/>
              <a:gd name="connsiteY98" fmla="*/ 785813 h 3224213"/>
              <a:gd name="connsiteX99" fmla="*/ 473871 w 4783933"/>
              <a:gd name="connsiteY99" fmla="*/ 785813 h 3224213"/>
              <a:gd name="connsiteX100" fmla="*/ 473871 w 4783933"/>
              <a:gd name="connsiteY100" fmla="*/ 709613 h 3224213"/>
              <a:gd name="connsiteX101" fmla="*/ 426246 w 4783933"/>
              <a:gd name="connsiteY101" fmla="*/ 709613 h 3224213"/>
              <a:gd name="connsiteX102" fmla="*/ 426246 w 4783933"/>
              <a:gd name="connsiteY102" fmla="*/ 657225 h 3224213"/>
              <a:gd name="connsiteX103" fmla="*/ 402433 w 4783933"/>
              <a:gd name="connsiteY103" fmla="*/ 657225 h 3224213"/>
              <a:gd name="connsiteX104" fmla="*/ 402433 w 4783933"/>
              <a:gd name="connsiteY104" fmla="*/ 614363 h 3224213"/>
              <a:gd name="connsiteX105" fmla="*/ 383383 w 4783933"/>
              <a:gd name="connsiteY105" fmla="*/ 614363 h 3224213"/>
              <a:gd name="connsiteX106" fmla="*/ 383383 w 4783933"/>
              <a:gd name="connsiteY106" fmla="*/ 566738 h 3224213"/>
              <a:gd name="connsiteX107" fmla="*/ 345283 w 4783933"/>
              <a:gd name="connsiteY107" fmla="*/ 566738 h 3224213"/>
              <a:gd name="connsiteX108" fmla="*/ 345283 w 4783933"/>
              <a:gd name="connsiteY108" fmla="*/ 519113 h 3224213"/>
              <a:gd name="connsiteX109" fmla="*/ 307183 w 4783933"/>
              <a:gd name="connsiteY109" fmla="*/ 519113 h 3224213"/>
              <a:gd name="connsiteX110" fmla="*/ 307183 w 4783933"/>
              <a:gd name="connsiteY110" fmla="*/ 442913 h 3224213"/>
              <a:gd name="connsiteX111" fmla="*/ 273846 w 4783933"/>
              <a:gd name="connsiteY111" fmla="*/ 442913 h 3224213"/>
              <a:gd name="connsiteX112" fmla="*/ 273846 w 4783933"/>
              <a:gd name="connsiteY112" fmla="*/ 357188 h 3224213"/>
              <a:gd name="connsiteX113" fmla="*/ 240508 w 4783933"/>
              <a:gd name="connsiteY113" fmla="*/ 357188 h 3224213"/>
              <a:gd name="connsiteX114" fmla="*/ 240508 w 4783933"/>
              <a:gd name="connsiteY114" fmla="*/ 290513 h 3224213"/>
              <a:gd name="connsiteX115" fmla="*/ 207171 w 4783933"/>
              <a:gd name="connsiteY115" fmla="*/ 290513 h 3224213"/>
              <a:gd name="connsiteX116" fmla="*/ 207171 w 4783933"/>
              <a:gd name="connsiteY116" fmla="*/ 238125 h 3224213"/>
              <a:gd name="connsiteX117" fmla="*/ 188121 w 4783933"/>
              <a:gd name="connsiteY117" fmla="*/ 238125 h 3224213"/>
              <a:gd name="connsiteX118" fmla="*/ 188121 w 4783933"/>
              <a:gd name="connsiteY118" fmla="*/ 180975 h 3224213"/>
              <a:gd name="connsiteX119" fmla="*/ 145258 w 4783933"/>
              <a:gd name="connsiteY119" fmla="*/ 180975 h 3224213"/>
              <a:gd name="connsiteX120" fmla="*/ 145258 w 4783933"/>
              <a:gd name="connsiteY120" fmla="*/ 128588 h 3224213"/>
              <a:gd name="connsiteX121" fmla="*/ 116683 w 4783933"/>
              <a:gd name="connsiteY121" fmla="*/ 128588 h 3224213"/>
              <a:gd name="connsiteX122" fmla="*/ 116683 w 4783933"/>
              <a:gd name="connsiteY122" fmla="*/ 85725 h 3224213"/>
              <a:gd name="connsiteX123" fmla="*/ 88108 w 4783933"/>
              <a:gd name="connsiteY123" fmla="*/ 85725 h 3224213"/>
              <a:gd name="connsiteX124" fmla="*/ 88108 w 4783933"/>
              <a:gd name="connsiteY124" fmla="*/ 33338 h 3224213"/>
              <a:gd name="connsiteX125" fmla="*/ 50008 w 4783933"/>
              <a:gd name="connsiteY125" fmla="*/ 33338 h 3224213"/>
              <a:gd name="connsiteX126" fmla="*/ 0 w 4783933"/>
              <a:gd name="connsiteY126" fmla="*/ 0 h 3224213"/>
              <a:gd name="connsiteX0" fmla="*/ 4784769 w 4784769"/>
              <a:gd name="connsiteY0" fmla="*/ 3225039 h 3225039"/>
              <a:gd name="connsiteX1" fmla="*/ 4784769 w 4784769"/>
              <a:gd name="connsiteY1" fmla="*/ 3015489 h 3225039"/>
              <a:gd name="connsiteX2" fmla="*/ 3851319 w 4784769"/>
              <a:gd name="connsiteY2" fmla="*/ 3015489 h 3225039"/>
              <a:gd name="connsiteX3" fmla="*/ 3851319 w 4784769"/>
              <a:gd name="connsiteY3" fmla="*/ 2934526 h 3225039"/>
              <a:gd name="connsiteX4" fmla="*/ 3598907 w 4784769"/>
              <a:gd name="connsiteY4" fmla="*/ 2934526 h 3225039"/>
              <a:gd name="connsiteX5" fmla="*/ 3598907 w 4784769"/>
              <a:gd name="connsiteY5" fmla="*/ 2872614 h 3225039"/>
              <a:gd name="connsiteX6" fmla="*/ 3432219 w 4784769"/>
              <a:gd name="connsiteY6" fmla="*/ 2872614 h 3225039"/>
              <a:gd name="connsiteX7" fmla="*/ 3432219 w 4784769"/>
              <a:gd name="connsiteY7" fmla="*/ 2824989 h 3225039"/>
              <a:gd name="connsiteX8" fmla="*/ 3317919 w 4784769"/>
              <a:gd name="connsiteY8" fmla="*/ 2824989 h 3225039"/>
              <a:gd name="connsiteX9" fmla="*/ 3317919 w 4784769"/>
              <a:gd name="connsiteY9" fmla="*/ 2758314 h 3225039"/>
              <a:gd name="connsiteX10" fmla="*/ 3270294 w 4784769"/>
              <a:gd name="connsiteY10" fmla="*/ 2758314 h 3225039"/>
              <a:gd name="connsiteX11" fmla="*/ 3270294 w 4784769"/>
              <a:gd name="connsiteY11" fmla="*/ 2710689 h 3225039"/>
              <a:gd name="connsiteX12" fmla="*/ 3270294 w 4784769"/>
              <a:gd name="connsiteY12" fmla="*/ 2710689 h 3225039"/>
              <a:gd name="connsiteX13" fmla="*/ 3270294 w 4784769"/>
              <a:gd name="connsiteY13" fmla="*/ 2658301 h 3225039"/>
              <a:gd name="connsiteX14" fmla="*/ 3217907 w 4784769"/>
              <a:gd name="connsiteY14" fmla="*/ 2658301 h 3225039"/>
              <a:gd name="connsiteX15" fmla="*/ 3217907 w 4784769"/>
              <a:gd name="connsiteY15" fmla="*/ 2596389 h 3225039"/>
              <a:gd name="connsiteX16" fmla="*/ 3027407 w 4784769"/>
              <a:gd name="connsiteY16" fmla="*/ 2596389 h 3225039"/>
              <a:gd name="connsiteX17" fmla="*/ 3027407 w 4784769"/>
              <a:gd name="connsiteY17" fmla="*/ 2539239 h 3225039"/>
              <a:gd name="connsiteX18" fmla="*/ 2717844 w 4784769"/>
              <a:gd name="connsiteY18" fmla="*/ 2539239 h 3225039"/>
              <a:gd name="connsiteX19" fmla="*/ 2717844 w 4784769"/>
              <a:gd name="connsiteY19" fmla="*/ 2505901 h 3225039"/>
              <a:gd name="connsiteX20" fmla="*/ 2603544 w 4784769"/>
              <a:gd name="connsiteY20" fmla="*/ 2505901 h 3225039"/>
              <a:gd name="connsiteX21" fmla="*/ 2603544 w 4784769"/>
              <a:gd name="connsiteY21" fmla="*/ 2463039 h 3225039"/>
              <a:gd name="connsiteX22" fmla="*/ 2522582 w 4784769"/>
              <a:gd name="connsiteY22" fmla="*/ 2463039 h 3225039"/>
              <a:gd name="connsiteX23" fmla="*/ 2522582 w 4784769"/>
              <a:gd name="connsiteY23" fmla="*/ 2372551 h 3225039"/>
              <a:gd name="connsiteX24" fmla="*/ 2503532 w 4784769"/>
              <a:gd name="connsiteY24" fmla="*/ 2372551 h 3225039"/>
              <a:gd name="connsiteX25" fmla="*/ 2503532 w 4784769"/>
              <a:gd name="connsiteY25" fmla="*/ 2324926 h 3225039"/>
              <a:gd name="connsiteX26" fmla="*/ 2413044 w 4784769"/>
              <a:gd name="connsiteY26" fmla="*/ 2324926 h 3225039"/>
              <a:gd name="connsiteX27" fmla="*/ 2413044 w 4784769"/>
              <a:gd name="connsiteY27" fmla="*/ 2305876 h 3225039"/>
              <a:gd name="connsiteX28" fmla="*/ 2232069 w 4784769"/>
              <a:gd name="connsiteY28" fmla="*/ 2305876 h 3225039"/>
              <a:gd name="connsiteX29" fmla="*/ 2232069 w 4784769"/>
              <a:gd name="connsiteY29" fmla="*/ 2263014 h 3225039"/>
              <a:gd name="connsiteX30" fmla="*/ 2193969 w 4784769"/>
              <a:gd name="connsiteY30" fmla="*/ 2263014 h 3225039"/>
              <a:gd name="connsiteX31" fmla="*/ 2193969 w 4784769"/>
              <a:gd name="connsiteY31" fmla="*/ 2229676 h 3225039"/>
              <a:gd name="connsiteX32" fmla="*/ 2074907 w 4784769"/>
              <a:gd name="connsiteY32" fmla="*/ 2229676 h 3225039"/>
              <a:gd name="connsiteX33" fmla="*/ 2074907 w 4784769"/>
              <a:gd name="connsiteY33" fmla="*/ 2186814 h 3225039"/>
              <a:gd name="connsiteX34" fmla="*/ 1984419 w 4784769"/>
              <a:gd name="connsiteY34" fmla="*/ 2186814 h 3225039"/>
              <a:gd name="connsiteX35" fmla="*/ 1984419 w 4784769"/>
              <a:gd name="connsiteY35" fmla="*/ 2158239 h 3225039"/>
              <a:gd name="connsiteX36" fmla="*/ 1927269 w 4784769"/>
              <a:gd name="connsiteY36" fmla="*/ 2158239 h 3225039"/>
              <a:gd name="connsiteX37" fmla="*/ 1927269 w 4784769"/>
              <a:gd name="connsiteY37" fmla="*/ 2124901 h 3225039"/>
              <a:gd name="connsiteX38" fmla="*/ 1898694 w 4784769"/>
              <a:gd name="connsiteY38" fmla="*/ 2124901 h 3225039"/>
              <a:gd name="connsiteX39" fmla="*/ 1898694 w 4784769"/>
              <a:gd name="connsiteY39" fmla="*/ 2091564 h 3225039"/>
              <a:gd name="connsiteX40" fmla="*/ 1851069 w 4784769"/>
              <a:gd name="connsiteY40" fmla="*/ 2091564 h 3225039"/>
              <a:gd name="connsiteX41" fmla="*/ 1851069 w 4784769"/>
              <a:gd name="connsiteY41" fmla="*/ 2067751 h 3225039"/>
              <a:gd name="connsiteX42" fmla="*/ 1836782 w 4784769"/>
              <a:gd name="connsiteY42" fmla="*/ 2053464 h 3225039"/>
              <a:gd name="connsiteX43" fmla="*/ 1746294 w 4784769"/>
              <a:gd name="connsiteY43" fmla="*/ 2053464 h 3225039"/>
              <a:gd name="connsiteX44" fmla="*/ 1746294 w 4784769"/>
              <a:gd name="connsiteY44" fmla="*/ 2010601 h 3225039"/>
              <a:gd name="connsiteX45" fmla="*/ 1655807 w 4784769"/>
              <a:gd name="connsiteY45" fmla="*/ 2010601 h 3225039"/>
              <a:gd name="connsiteX46" fmla="*/ 1655807 w 4784769"/>
              <a:gd name="connsiteY46" fmla="*/ 1977264 h 3225039"/>
              <a:gd name="connsiteX47" fmla="*/ 1627232 w 4784769"/>
              <a:gd name="connsiteY47" fmla="*/ 1977264 h 3225039"/>
              <a:gd name="connsiteX48" fmla="*/ 1627232 w 4784769"/>
              <a:gd name="connsiteY48" fmla="*/ 1948689 h 3225039"/>
              <a:gd name="connsiteX49" fmla="*/ 1612944 w 4784769"/>
              <a:gd name="connsiteY49" fmla="*/ 1948689 h 3225039"/>
              <a:gd name="connsiteX50" fmla="*/ 1612944 w 4784769"/>
              <a:gd name="connsiteY50" fmla="*/ 1920114 h 3225039"/>
              <a:gd name="connsiteX51" fmla="*/ 1546269 w 4784769"/>
              <a:gd name="connsiteY51" fmla="*/ 1920114 h 3225039"/>
              <a:gd name="connsiteX52" fmla="*/ 1546269 w 4784769"/>
              <a:gd name="connsiteY52" fmla="*/ 1896301 h 3225039"/>
              <a:gd name="connsiteX53" fmla="*/ 1355769 w 4784769"/>
              <a:gd name="connsiteY53" fmla="*/ 1896301 h 3225039"/>
              <a:gd name="connsiteX54" fmla="*/ 1355769 w 4784769"/>
              <a:gd name="connsiteY54" fmla="*/ 1862964 h 3225039"/>
              <a:gd name="connsiteX55" fmla="*/ 1293857 w 4784769"/>
              <a:gd name="connsiteY55" fmla="*/ 1862964 h 3225039"/>
              <a:gd name="connsiteX56" fmla="*/ 1293857 w 4784769"/>
              <a:gd name="connsiteY56" fmla="*/ 1843914 h 3225039"/>
              <a:gd name="connsiteX57" fmla="*/ 1250994 w 4784769"/>
              <a:gd name="connsiteY57" fmla="*/ 1843914 h 3225039"/>
              <a:gd name="connsiteX58" fmla="*/ 1250994 w 4784769"/>
              <a:gd name="connsiteY58" fmla="*/ 1815339 h 3225039"/>
              <a:gd name="connsiteX59" fmla="*/ 1241469 w 4784769"/>
              <a:gd name="connsiteY59" fmla="*/ 1815339 h 3225039"/>
              <a:gd name="connsiteX60" fmla="*/ 1241469 w 4784769"/>
              <a:gd name="connsiteY60" fmla="*/ 1782001 h 3225039"/>
              <a:gd name="connsiteX61" fmla="*/ 1193844 w 4784769"/>
              <a:gd name="connsiteY61" fmla="*/ 1782001 h 3225039"/>
              <a:gd name="connsiteX62" fmla="*/ 1193844 w 4784769"/>
              <a:gd name="connsiteY62" fmla="*/ 1758189 h 3225039"/>
              <a:gd name="connsiteX63" fmla="*/ 1170032 w 4784769"/>
              <a:gd name="connsiteY63" fmla="*/ 1758189 h 3225039"/>
              <a:gd name="connsiteX64" fmla="*/ 1170032 w 4784769"/>
              <a:gd name="connsiteY64" fmla="*/ 1734376 h 3225039"/>
              <a:gd name="connsiteX65" fmla="*/ 1122407 w 4784769"/>
              <a:gd name="connsiteY65" fmla="*/ 1734376 h 3225039"/>
              <a:gd name="connsiteX66" fmla="*/ 1122407 w 4784769"/>
              <a:gd name="connsiteY66" fmla="*/ 1681989 h 3225039"/>
              <a:gd name="connsiteX67" fmla="*/ 1098594 w 4784769"/>
              <a:gd name="connsiteY67" fmla="*/ 1681989 h 3225039"/>
              <a:gd name="connsiteX68" fmla="*/ 1098594 w 4784769"/>
              <a:gd name="connsiteY68" fmla="*/ 1620076 h 3225039"/>
              <a:gd name="connsiteX69" fmla="*/ 1098594 w 4784769"/>
              <a:gd name="connsiteY69" fmla="*/ 1620076 h 3225039"/>
              <a:gd name="connsiteX70" fmla="*/ 1098594 w 4784769"/>
              <a:gd name="connsiteY70" fmla="*/ 1553401 h 3225039"/>
              <a:gd name="connsiteX71" fmla="*/ 1070019 w 4784769"/>
              <a:gd name="connsiteY71" fmla="*/ 1553401 h 3225039"/>
              <a:gd name="connsiteX72" fmla="*/ 1070019 w 4784769"/>
              <a:gd name="connsiteY72" fmla="*/ 1458151 h 3225039"/>
              <a:gd name="connsiteX73" fmla="*/ 965244 w 4784769"/>
              <a:gd name="connsiteY73" fmla="*/ 1458151 h 3225039"/>
              <a:gd name="connsiteX74" fmla="*/ 984294 w 4784769"/>
              <a:gd name="connsiteY74" fmla="*/ 1439101 h 3225039"/>
              <a:gd name="connsiteX75" fmla="*/ 955719 w 4784769"/>
              <a:gd name="connsiteY75" fmla="*/ 1439101 h 3225039"/>
              <a:gd name="connsiteX76" fmla="*/ 955719 w 4784769"/>
              <a:gd name="connsiteY76" fmla="*/ 1386714 h 3225039"/>
              <a:gd name="connsiteX77" fmla="*/ 917619 w 4784769"/>
              <a:gd name="connsiteY77" fmla="*/ 1386714 h 3225039"/>
              <a:gd name="connsiteX78" fmla="*/ 917619 w 4784769"/>
              <a:gd name="connsiteY78" fmla="*/ 1353376 h 3225039"/>
              <a:gd name="connsiteX79" fmla="*/ 889044 w 4784769"/>
              <a:gd name="connsiteY79" fmla="*/ 1353376 h 3225039"/>
              <a:gd name="connsiteX80" fmla="*/ 889044 w 4784769"/>
              <a:gd name="connsiteY80" fmla="*/ 1277176 h 3225039"/>
              <a:gd name="connsiteX81" fmla="*/ 860469 w 4784769"/>
              <a:gd name="connsiteY81" fmla="*/ 1277176 h 3225039"/>
              <a:gd name="connsiteX82" fmla="*/ 860469 w 4784769"/>
              <a:gd name="connsiteY82" fmla="*/ 1196214 h 3225039"/>
              <a:gd name="connsiteX83" fmla="*/ 793794 w 4784769"/>
              <a:gd name="connsiteY83" fmla="*/ 1196214 h 3225039"/>
              <a:gd name="connsiteX84" fmla="*/ 793794 w 4784769"/>
              <a:gd name="connsiteY84" fmla="*/ 1153351 h 3225039"/>
              <a:gd name="connsiteX85" fmla="*/ 779507 w 4784769"/>
              <a:gd name="connsiteY85" fmla="*/ 1153351 h 3225039"/>
              <a:gd name="connsiteX86" fmla="*/ 779507 w 4784769"/>
              <a:gd name="connsiteY86" fmla="*/ 1115251 h 3225039"/>
              <a:gd name="connsiteX87" fmla="*/ 731882 w 4784769"/>
              <a:gd name="connsiteY87" fmla="*/ 1115251 h 3225039"/>
              <a:gd name="connsiteX88" fmla="*/ 731882 w 4784769"/>
              <a:gd name="connsiteY88" fmla="*/ 1077151 h 3225039"/>
              <a:gd name="connsiteX89" fmla="*/ 698544 w 4784769"/>
              <a:gd name="connsiteY89" fmla="*/ 1077151 h 3225039"/>
              <a:gd name="connsiteX90" fmla="*/ 698544 w 4784769"/>
              <a:gd name="connsiteY90" fmla="*/ 1024764 h 3225039"/>
              <a:gd name="connsiteX91" fmla="*/ 655682 w 4784769"/>
              <a:gd name="connsiteY91" fmla="*/ 1024764 h 3225039"/>
              <a:gd name="connsiteX92" fmla="*/ 655682 w 4784769"/>
              <a:gd name="connsiteY92" fmla="*/ 962851 h 3225039"/>
              <a:gd name="connsiteX93" fmla="*/ 612819 w 4784769"/>
              <a:gd name="connsiteY93" fmla="*/ 962851 h 3225039"/>
              <a:gd name="connsiteX94" fmla="*/ 612819 w 4784769"/>
              <a:gd name="connsiteY94" fmla="*/ 891414 h 3225039"/>
              <a:gd name="connsiteX95" fmla="*/ 560432 w 4784769"/>
              <a:gd name="connsiteY95" fmla="*/ 891414 h 3225039"/>
              <a:gd name="connsiteX96" fmla="*/ 560432 w 4784769"/>
              <a:gd name="connsiteY96" fmla="*/ 843789 h 3225039"/>
              <a:gd name="connsiteX97" fmla="*/ 503282 w 4784769"/>
              <a:gd name="connsiteY97" fmla="*/ 843789 h 3225039"/>
              <a:gd name="connsiteX98" fmla="*/ 503282 w 4784769"/>
              <a:gd name="connsiteY98" fmla="*/ 786639 h 3225039"/>
              <a:gd name="connsiteX99" fmla="*/ 474707 w 4784769"/>
              <a:gd name="connsiteY99" fmla="*/ 786639 h 3225039"/>
              <a:gd name="connsiteX100" fmla="*/ 474707 w 4784769"/>
              <a:gd name="connsiteY100" fmla="*/ 710439 h 3225039"/>
              <a:gd name="connsiteX101" fmla="*/ 427082 w 4784769"/>
              <a:gd name="connsiteY101" fmla="*/ 710439 h 3225039"/>
              <a:gd name="connsiteX102" fmla="*/ 427082 w 4784769"/>
              <a:gd name="connsiteY102" fmla="*/ 658051 h 3225039"/>
              <a:gd name="connsiteX103" fmla="*/ 403269 w 4784769"/>
              <a:gd name="connsiteY103" fmla="*/ 658051 h 3225039"/>
              <a:gd name="connsiteX104" fmla="*/ 403269 w 4784769"/>
              <a:gd name="connsiteY104" fmla="*/ 615189 h 3225039"/>
              <a:gd name="connsiteX105" fmla="*/ 384219 w 4784769"/>
              <a:gd name="connsiteY105" fmla="*/ 615189 h 3225039"/>
              <a:gd name="connsiteX106" fmla="*/ 384219 w 4784769"/>
              <a:gd name="connsiteY106" fmla="*/ 567564 h 3225039"/>
              <a:gd name="connsiteX107" fmla="*/ 346119 w 4784769"/>
              <a:gd name="connsiteY107" fmla="*/ 567564 h 3225039"/>
              <a:gd name="connsiteX108" fmla="*/ 346119 w 4784769"/>
              <a:gd name="connsiteY108" fmla="*/ 519939 h 3225039"/>
              <a:gd name="connsiteX109" fmla="*/ 308019 w 4784769"/>
              <a:gd name="connsiteY109" fmla="*/ 519939 h 3225039"/>
              <a:gd name="connsiteX110" fmla="*/ 308019 w 4784769"/>
              <a:gd name="connsiteY110" fmla="*/ 443739 h 3225039"/>
              <a:gd name="connsiteX111" fmla="*/ 274682 w 4784769"/>
              <a:gd name="connsiteY111" fmla="*/ 443739 h 3225039"/>
              <a:gd name="connsiteX112" fmla="*/ 274682 w 4784769"/>
              <a:gd name="connsiteY112" fmla="*/ 358014 h 3225039"/>
              <a:gd name="connsiteX113" fmla="*/ 241344 w 4784769"/>
              <a:gd name="connsiteY113" fmla="*/ 358014 h 3225039"/>
              <a:gd name="connsiteX114" fmla="*/ 241344 w 4784769"/>
              <a:gd name="connsiteY114" fmla="*/ 291339 h 3225039"/>
              <a:gd name="connsiteX115" fmla="*/ 208007 w 4784769"/>
              <a:gd name="connsiteY115" fmla="*/ 291339 h 3225039"/>
              <a:gd name="connsiteX116" fmla="*/ 208007 w 4784769"/>
              <a:gd name="connsiteY116" fmla="*/ 238951 h 3225039"/>
              <a:gd name="connsiteX117" fmla="*/ 188957 w 4784769"/>
              <a:gd name="connsiteY117" fmla="*/ 238951 h 3225039"/>
              <a:gd name="connsiteX118" fmla="*/ 188957 w 4784769"/>
              <a:gd name="connsiteY118" fmla="*/ 181801 h 3225039"/>
              <a:gd name="connsiteX119" fmla="*/ 146094 w 4784769"/>
              <a:gd name="connsiteY119" fmla="*/ 181801 h 3225039"/>
              <a:gd name="connsiteX120" fmla="*/ 146094 w 4784769"/>
              <a:gd name="connsiteY120" fmla="*/ 129414 h 3225039"/>
              <a:gd name="connsiteX121" fmla="*/ 117519 w 4784769"/>
              <a:gd name="connsiteY121" fmla="*/ 129414 h 3225039"/>
              <a:gd name="connsiteX122" fmla="*/ 117519 w 4784769"/>
              <a:gd name="connsiteY122" fmla="*/ 86551 h 3225039"/>
              <a:gd name="connsiteX123" fmla="*/ 88944 w 4784769"/>
              <a:gd name="connsiteY123" fmla="*/ 86551 h 3225039"/>
              <a:gd name="connsiteX124" fmla="*/ 88944 w 4784769"/>
              <a:gd name="connsiteY124" fmla="*/ 34164 h 3225039"/>
              <a:gd name="connsiteX125" fmla="*/ 50844 w 4784769"/>
              <a:gd name="connsiteY125" fmla="*/ 34164 h 3225039"/>
              <a:gd name="connsiteX126" fmla="*/ 836 w 4784769"/>
              <a:gd name="connsiteY126" fmla="*/ 826 h 3225039"/>
              <a:gd name="connsiteX127" fmla="*/ 19889 w 4784769"/>
              <a:gd name="connsiteY127" fmla="*/ 10351 h 3225039"/>
              <a:gd name="connsiteX0" fmla="*/ 4765162 w 4765162"/>
              <a:gd name="connsiteY0" fmla="*/ 3220680 h 3220680"/>
              <a:gd name="connsiteX1" fmla="*/ 4765162 w 4765162"/>
              <a:gd name="connsiteY1" fmla="*/ 3011130 h 3220680"/>
              <a:gd name="connsiteX2" fmla="*/ 3831712 w 4765162"/>
              <a:gd name="connsiteY2" fmla="*/ 3011130 h 3220680"/>
              <a:gd name="connsiteX3" fmla="*/ 3831712 w 4765162"/>
              <a:gd name="connsiteY3" fmla="*/ 2930167 h 3220680"/>
              <a:gd name="connsiteX4" fmla="*/ 3579300 w 4765162"/>
              <a:gd name="connsiteY4" fmla="*/ 2930167 h 3220680"/>
              <a:gd name="connsiteX5" fmla="*/ 3579300 w 4765162"/>
              <a:gd name="connsiteY5" fmla="*/ 2868255 h 3220680"/>
              <a:gd name="connsiteX6" fmla="*/ 3412612 w 4765162"/>
              <a:gd name="connsiteY6" fmla="*/ 2868255 h 3220680"/>
              <a:gd name="connsiteX7" fmla="*/ 3412612 w 4765162"/>
              <a:gd name="connsiteY7" fmla="*/ 2820630 h 3220680"/>
              <a:gd name="connsiteX8" fmla="*/ 3298312 w 4765162"/>
              <a:gd name="connsiteY8" fmla="*/ 2820630 h 3220680"/>
              <a:gd name="connsiteX9" fmla="*/ 3298312 w 4765162"/>
              <a:gd name="connsiteY9" fmla="*/ 2753955 h 3220680"/>
              <a:gd name="connsiteX10" fmla="*/ 3250687 w 4765162"/>
              <a:gd name="connsiteY10" fmla="*/ 2753955 h 3220680"/>
              <a:gd name="connsiteX11" fmla="*/ 3250687 w 4765162"/>
              <a:gd name="connsiteY11" fmla="*/ 2706330 h 3220680"/>
              <a:gd name="connsiteX12" fmla="*/ 3250687 w 4765162"/>
              <a:gd name="connsiteY12" fmla="*/ 2706330 h 3220680"/>
              <a:gd name="connsiteX13" fmla="*/ 3250687 w 4765162"/>
              <a:gd name="connsiteY13" fmla="*/ 2653942 h 3220680"/>
              <a:gd name="connsiteX14" fmla="*/ 3198300 w 4765162"/>
              <a:gd name="connsiteY14" fmla="*/ 2653942 h 3220680"/>
              <a:gd name="connsiteX15" fmla="*/ 3198300 w 4765162"/>
              <a:gd name="connsiteY15" fmla="*/ 2592030 h 3220680"/>
              <a:gd name="connsiteX16" fmla="*/ 3007800 w 4765162"/>
              <a:gd name="connsiteY16" fmla="*/ 2592030 h 3220680"/>
              <a:gd name="connsiteX17" fmla="*/ 3007800 w 4765162"/>
              <a:gd name="connsiteY17" fmla="*/ 2534880 h 3220680"/>
              <a:gd name="connsiteX18" fmla="*/ 2698237 w 4765162"/>
              <a:gd name="connsiteY18" fmla="*/ 2534880 h 3220680"/>
              <a:gd name="connsiteX19" fmla="*/ 2698237 w 4765162"/>
              <a:gd name="connsiteY19" fmla="*/ 2501542 h 3220680"/>
              <a:gd name="connsiteX20" fmla="*/ 2583937 w 4765162"/>
              <a:gd name="connsiteY20" fmla="*/ 2501542 h 3220680"/>
              <a:gd name="connsiteX21" fmla="*/ 2583937 w 4765162"/>
              <a:gd name="connsiteY21" fmla="*/ 2458680 h 3220680"/>
              <a:gd name="connsiteX22" fmla="*/ 2502975 w 4765162"/>
              <a:gd name="connsiteY22" fmla="*/ 2458680 h 3220680"/>
              <a:gd name="connsiteX23" fmla="*/ 2502975 w 4765162"/>
              <a:gd name="connsiteY23" fmla="*/ 2368192 h 3220680"/>
              <a:gd name="connsiteX24" fmla="*/ 2483925 w 4765162"/>
              <a:gd name="connsiteY24" fmla="*/ 2368192 h 3220680"/>
              <a:gd name="connsiteX25" fmla="*/ 2483925 w 4765162"/>
              <a:gd name="connsiteY25" fmla="*/ 2320567 h 3220680"/>
              <a:gd name="connsiteX26" fmla="*/ 2393437 w 4765162"/>
              <a:gd name="connsiteY26" fmla="*/ 2320567 h 3220680"/>
              <a:gd name="connsiteX27" fmla="*/ 2393437 w 4765162"/>
              <a:gd name="connsiteY27" fmla="*/ 2301517 h 3220680"/>
              <a:gd name="connsiteX28" fmla="*/ 2212462 w 4765162"/>
              <a:gd name="connsiteY28" fmla="*/ 2301517 h 3220680"/>
              <a:gd name="connsiteX29" fmla="*/ 2212462 w 4765162"/>
              <a:gd name="connsiteY29" fmla="*/ 2258655 h 3220680"/>
              <a:gd name="connsiteX30" fmla="*/ 2174362 w 4765162"/>
              <a:gd name="connsiteY30" fmla="*/ 2258655 h 3220680"/>
              <a:gd name="connsiteX31" fmla="*/ 2174362 w 4765162"/>
              <a:gd name="connsiteY31" fmla="*/ 2225317 h 3220680"/>
              <a:gd name="connsiteX32" fmla="*/ 2055300 w 4765162"/>
              <a:gd name="connsiteY32" fmla="*/ 2225317 h 3220680"/>
              <a:gd name="connsiteX33" fmla="*/ 2055300 w 4765162"/>
              <a:gd name="connsiteY33" fmla="*/ 2182455 h 3220680"/>
              <a:gd name="connsiteX34" fmla="*/ 1964812 w 4765162"/>
              <a:gd name="connsiteY34" fmla="*/ 2182455 h 3220680"/>
              <a:gd name="connsiteX35" fmla="*/ 1964812 w 4765162"/>
              <a:gd name="connsiteY35" fmla="*/ 2153880 h 3220680"/>
              <a:gd name="connsiteX36" fmla="*/ 1907662 w 4765162"/>
              <a:gd name="connsiteY36" fmla="*/ 2153880 h 3220680"/>
              <a:gd name="connsiteX37" fmla="*/ 1907662 w 4765162"/>
              <a:gd name="connsiteY37" fmla="*/ 2120542 h 3220680"/>
              <a:gd name="connsiteX38" fmla="*/ 1879087 w 4765162"/>
              <a:gd name="connsiteY38" fmla="*/ 2120542 h 3220680"/>
              <a:gd name="connsiteX39" fmla="*/ 1879087 w 4765162"/>
              <a:gd name="connsiteY39" fmla="*/ 2087205 h 3220680"/>
              <a:gd name="connsiteX40" fmla="*/ 1831462 w 4765162"/>
              <a:gd name="connsiteY40" fmla="*/ 2087205 h 3220680"/>
              <a:gd name="connsiteX41" fmla="*/ 1831462 w 4765162"/>
              <a:gd name="connsiteY41" fmla="*/ 2063392 h 3220680"/>
              <a:gd name="connsiteX42" fmla="*/ 1817175 w 4765162"/>
              <a:gd name="connsiteY42" fmla="*/ 2049105 h 3220680"/>
              <a:gd name="connsiteX43" fmla="*/ 1726687 w 4765162"/>
              <a:gd name="connsiteY43" fmla="*/ 2049105 h 3220680"/>
              <a:gd name="connsiteX44" fmla="*/ 1726687 w 4765162"/>
              <a:gd name="connsiteY44" fmla="*/ 2006242 h 3220680"/>
              <a:gd name="connsiteX45" fmla="*/ 1636200 w 4765162"/>
              <a:gd name="connsiteY45" fmla="*/ 2006242 h 3220680"/>
              <a:gd name="connsiteX46" fmla="*/ 1636200 w 4765162"/>
              <a:gd name="connsiteY46" fmla="*/ 1972905 h 3220680"/>
              <a:gd name="connsiteX47" fmla="*/ 1607625 w 4765162"/>
              <a:gd name="connsiteY47" fmla="*/ 1972905 h 3220680"/>
              <a:gd name="connsiteX48" fmla="*/ 1607625 w 4765162"/>
              <a:gd name="connsiteY48" fmla="*/ 1944330 h 3220680"/>
              <a:gd name="connsiteX49" fmla="*/ 1593337 w 4765162"/>
              <a:gd name="connsiteY49" fmla="*/ 1944330 h 3220680"/>
              <a:gd name="connsiteX50" fmla="*/ 1593337 w 4765162"/>
              <a:gd name="connsiteY50" fmla="*/ 1915755 h 3220680"/>
              <a:gd name="connsiteX51" fmla="*/ 1526662 w 4765162"/>
              <a:gd name="connsiteY51" fmla="*/ 1915755 h 3220680"/>
              <a:gd name="connsiteX52" fmla="*/ 1526662 w 4765162"/>
              <a:gd name="connsiteY52" fmla="*/ 1891942 h 3220680"/>
              <a:gd name="connsiteX53" fmla="*/ 1336162 w 4765162"/>
              <a:gd name="connsiteY53" fmla="*/ 1891942 h 3220680"/>
              <a:gd name="connsiteX54" fmla="*/ 1336162 w 4765162"/>
              <a:gd name="connsiteY54" fmla="*/ 1858605 h 3220680"/>
              <a:gd name="connsiteX55" fmla="*/ 1274250 w 4765162"/>
              <a:gd name="connsiteY55" fmla="*/ 1858605 h 3220680"/>
              <a:gd name="connsiteX56" fmla="*/ 1274250 w 4765162"/>
              <a:gd name="connsiteY56" fmla="*/ 1839555 h 3220680"/>
              <a:gd name="connsiteX57" fmla="*/ 1231387 w 4765162"/>
              <a:gd name="connsiteY57" fmla="*/ 1839555 h 3220680"/>
              <a:gd name="connsiteX58" fmla="*/ 1231387 w 4765162"/>
              <a:gd name="connsiteY58" fmla="*/ 1810980 h 3220680"/>
              <a:gd name="connsiteX59" fmla="*/ 1221862 w 4765162"/>
              <a:gd name="connsiteY59" fmla="*/ 1810980 h 3220680"/>
              <a:gd name="connsiteX60" fmla="*/ 1221862 w 4765162"/>
              <a:gd name="connsiteY60" fmla="*/ 1777642 h 3220680"/>
              <a:gd name="connsiteX61" fmla="*/ 1174237 w 4765162"/>
              <a:gd name="connsiteY61" fmla="*/ 1777642 h 3220680"/>
              <a:gd name="connsiteX62" fmla="*/ 1174237 w 4765162"/>
              <a:gd name="connsiteY62" fmla="*/ 1753830 h 3220680"/>
              <a:gd name="connsiteX63" fmla="*/ 1150425 w 4765162"/>
              <a:gd name="connsiteY63" fmla="*/ 1753830 h 3220680"/>
              <a:gd name="connsiteX64" fmla="*/ 1150425 w 4765162"/>
              <a:gd name="connsiteY64" fmla="*/ 1730017 h 3220680"/>
              <a:gd name="connsiteX65" fmla="*/ 1102800 w 4765162"/>
              <a:gd name="connsiteY65" fmla="*/ 1730017 h 3220680"/>
              <a:gd name="connsiteX66" fmla="*/ 1102800 w 4765162"/>
              <a:gd name="connsiteY66" fmla="*/ 1677630 h 3220680"/>
              <a:gd name="connsiteX67" fmla="*/ 1078987 w 4765162"/>
              <a:gd name="connsiteY67" fmla="*/ 1677630 h 3220680"/>
              <a:gd name="connsiteX68" fmla="*/ 1078987 w 4765162"/>
              <a:gd name="connsiteY68" fmla="*/ 1615717 h 3220680"/>
              <a:gd name="connsiteX69" fmla="*/ 1078987 w 4765162"/>
              <a:gd name="connsiteY69" fmla="*/ 1615717 h 3220680"/>
              <a:gd name="connsiteX70" fmla="*/ 1078987 w 4765162"/>
              <a:gd name="connsiteY70" fmla="*/ 1549042 h 3220680"/>
              <a:gd name="connsiteX71" fmla="*/ 1050412 w 4765162"/>
              <a:gd name="connsiteY71" fmla="*/ 1549042 h 3220680"/>
              <a:gd name="connsiteX72" fmla="*/ 1050412 w 4765162"/>
              <a:gd name="connsiteY72" fmla="*/ 1453792 h 3220680"/>
              <a:gd name="connsiteX73" fmla="*/ 945637 w 4765162"/>
              <a:gd name="connsiteY73" fmla="*/ 1453792 h 3220680"/>
              <a:gd name="connsiteX74" fmla="*/ 964687 w 4765162"/>
              <a:gd name="connsiteY74" fmla="*/ 1434742 h 3220680"/>
              <a:gd name="connsiteX75" fmla="*/ 936112 w 4765162"/>
              <a:gd name="connsiteY75" fmla="*/ 1434742 h 3220680"/>
              <a:gd name="connsiteX76" fmla="*/ 936112 w 4765162"/>
              <a:gd name="connsiteY76" fmla="*/ 1382355 h 3220680"/>
              <a:gd name="connsiteX77" fmla="*/ 898012 w 4765162"/>
              <a:gd name="connsiteY77" fmla="*/ 1382355 h 3220680"/>
              <a:gd name="connsiteX78" fmla="*/ 898012 w 4765162"/>
              <a:gd name="connsiteY78" fmla="*/ 1349017 h 3220680"/>
              <a:gd name="connsiteX79" fmla="*/ 869437 w 4765162"/>
              <a:gd name="connsiteY79" fmla="*/ 1349017 h 3220680"/>
              <a:gd name="connsiteX80" fmla="*/ 869437 w 4765162"/>
              <a:gd name="connsiteY80" fmla="*/ 1272817 h 3220680"/>
              <a:gd name="connsiteX81" fmla="*/ 840862 w 4765162"/>
              <a:gd name="connsiteY81" fmla="*/ 1272817 h 3220680"/>
              <a:gd name="connsiteX82" fmla="*/ 840862 w 4765162"/>
              <a:gd name="connsiteY82" fmla="*/ 1191855 h 3220680"/>
              <a:gd name="connsiteX83" fmla="*/ 774187 w 4765162"/>
              <a:gd name="connsiteY83" fmla="*/ 1191855 h 3220680"/>
              <a:gd name="connsiteX84" fmla="*/ 774187 w 4765162"/>
              <a:gd name="connsiteY84" fmla="*/ 1148992 h 3220680"/>
              <a:gd name="connsiteX85" fmla="*/ 759900 w 4765162"/>
              <a:gd name="connsiteY85" fmla="*/ 1148992 h 3220680"/>
              <a:gd name="connsiteX86" fmla="*/ 759900 w 4765162"/>
              <a:gd name="connsiteY86" fmla="*/ 1110892 h 3220680"/>
              <a:gd name="connsiteX87" fmla="*/ 712275 w 4765162"/>
              <a:gd name="connsiteY87" fmla="*/ 1110892 h 3220680"/>
              <a:gd name="connsiteX88" fmla="*/ 712275 w 4765162"/>
              <a:gd name="connsiteY88" fmla="*/ 1072792 h 3220680"/>
              <a:gd name="connsiteX89" fmla="*/ 678937 w 4765162"/>
              <a:gd name="connsiteY89" fmla="*/ 1072792 h 3220680"/>
              <a:gd name="connsiteX90" fmla="*/ 678937 w 4765162"/>
              <a:gd name="connsiteY90" fmla="*/ 1020405 h 3220680"/>
              <a:gd name="connsiteX91" fmla="*/ 636075 w 4765162"/>
              <a:gd name="connsiteY91" fmla="*/ 1020405 h 3220680"/>
              <a:gd name="connsiteX92" fmla="*/ 636075 w 4765162"/>
              <a:gd name="connsiteY92" fmla="*/ 958492 h 3220680"/>
              <a:gd name="connsiteX93" fmla="*/ 593212 w 4765162"/>
              <a:gd name="connsiteY93" fmla="*/ 958492 h 3220680"/>
              <a:gd name="connsiteX94" fmla="*/ 593212 w 4765162"/>
              <a:gd name="connsiteY94" fmla="*/ 887055 h 3220680"/>
              <a:gd name="connsiteX95" fmla="*/ 540825 w 4765162"/>
              <a:gd name="connsiteY95" fmla="*/ 887055 h 3220680"/>
              <a:gd name="connsiteX96" fmla="*/ 540825 w 4765162"/>
              <a:gd name="connsiteY96" fmla="*/ 839430 h 3220680"/>
              <a:gd name="connsiteX97" fmla="*/ 483675 w 4765162"/>
              <a:gd name="connsiteY97" fmla="*/ 839430 h 3220680"/>
              <a:gd name="connsiteX98" fmla="*/ 483675 w 4765162"/>
              <a:gd name="connsiteY98" fmla="*/ 782280 h 3220680"/>
              <a:gd name="connsiteX99" fmla="*/ 455100 w 4765162"/>
              <a:gd name="connsiteY99" fmla="*/ 782280 h 3220680"/>
              <a:gd name="connsiteX100" fmla="*/ 455100 w 4765162"/>
              <a:gd name="connsiteY100" fmla="*/ 706080 h 3220680"/>
              <a:gd name="connsiteX101" fmla="*/ 407475 w 4765162"/>
              <a:gd name="connsiteY101" fmla="*/ 706080 h 3220680"/>
              <a:gd name="connsiteX102" fmla="*/ 407475 w 4765162"/>
              <a:gd name="connsiteY102" fmla="*/ 653692 h 3220680"/>
              <a:gd name="connsiteX103" fmla="*/ 383662 w 4765162"/>
              <a:gd name="connsiteY103" fmla="*/ 653692 h 3220680"/>
              <a:gd name="connsiteX104" fmla="*/ 383662 w 4765162"/>
              <a:gd name="connsiteY104" fmla="*/ 610830 h 3220680"/>
              <a:gd name="connsiteX105" fmla="*/ 364612 w 4765162"/>
              <a:gd name="connsiteY105" fmla="*/ 610830 h 3220680"/>
              <a:gd name="connsiteX106" fmla="*/ 364612 w 4765162"/>
              <a:gd name="connsiteY106" fmla="*/ 563205 h 3220680"/>
              <a:gd name="connsiteX107" fmla="*/ 326512 w 4765162"/>
              <a:gd name="connsiteY107" fmla="*/ 563205 h 3220680"/>
              <a:gd name="connsiteX108" fmla="*/ 326512 w 4765162"/>
              <a:gd name="connsiteY108" fmla="*/ 515580 h 3220680"/>
              <a:gd name="connsiteX109" fmla="*/ 288412 w 4765162"/>
              <a:gd name="connsiteY109" fmla="*/ 515580 h 3220680"/>
              <a:gd name="connsiteX110" fmla="*/ 288412 w 4765162"/>
              <a:gd name="connsiteY110" fmla="*/ 439380 h 3220680"/>
              <a:gd name="connsiteX111" fmla="*/ 255075 w 4765162"/>
              <a:gd name="connsiteY111" fmla="*/ 439380 h 3220680"/>
              <a:gd name="connsiteX112" fmla="*/ 255075 w 4765162"/>
              <a:gd name="connsiteY112" fmla="*/ 353655 h 3220680"/>
              <a:gd name="connsiteX113" fmla="*/ 221737 w 4765162"/>
              <a:gd name="connsiteY113" fmla="*/ 353655 h 3220680"/>
              <a:gd name="connsiteX114" fmla="*/ 221737 w 4765162"/>
              <a:gd name="connsiteY114" fmla="*/ 286980 h 3220680"/>
              <a:gd name="connsiteX115" fmla="*/ 188400 w 4765162"/>
              <a:gd name="connsiteY115" fmla="*/ 286980 h 3220680"/>
              <a:gd name="connsiteX116" fmla="*/ 188400 w 4765162"/>
              <a:gd name="connsiteY116" fmla="*/ 234592 h 3220680"/>
              <a:gd name="connsiteX117" fmla="*/ 169350 w 4765162"/>
              <a:gd name="connsiteY117" fmla="*/ 234592 h 3220680"/>
              <a:gd name="connsiteX118" fmla="*/ 169350 w 4765162"/>
              <a:gd name="connsiteY118" fmla="*/ 177442 h 3220680"/>
              <a:gd name="connsiteX119" fmla="*/ 126487 w 4765162"/>
              <a:gd name="connsiteY119" fmla="*/ 177442 h 3220680"/>
              <a:gd name="connsiteX120" fmla="*/ 126487 w 4765162"/>
              <a:gd name="connsiteY120" fmla="*/ 125055 h 3220680"/>
              <a:gd name="connsiteX121" fmla="*/ 97912 w 4765162"/>
              <a:gd name="connsiteY121" fmla="*/ 125055 h 3220680"/>
              <a:gd name="connsiteX122" fmla="*/ 97912 w 4765162"/>
              <a:gd name="connsiteY122" fmla="*/ 82192 h 3220680"/>
              <a:gd name="connsiteX123" fmla="*/ 69337 w 4765162"/>
              <a:gd name="connsiteY123" fmla="*/ 82192 h 3220680"/>
              <a:gd name="connsiteX124" fmla="*/ 69337 w 4765162"/>
              <a:gd name="connsiteY124" fmla="*/ 29805 h 3220680"/>
              <a:gd name="connsiteX125" fmla="*/ 31237 w 4765162"/>
              <a:gd name="connsiteY125" fmla="*/ 29805 h 3220680"/>
              <a:gd name="connsiteX126" fmla="*/ 40760 w 4765162"/>
              <a:gd name="connsiteY126" fmla="*/ 1229 h 3220680"/>
              <a:gd name="connsiteX127" fmla="*/ 282 w 4765162"/>
              <a:gd name="connsiteY127" fmla="*/ 5992 h 3220680"/>
              <a:gd name="connsiteX0" fmla="*/ 4779377 w 4779377"/>
              <a:gd name="connsiteY0" fmla="*/ 3222997 h 3222997"/>
              <a:gd name="connsiteX1" fmla="*/ 4779377 w 4779377"/>
              <a:gd name="connsiteY1" fmla="*/ 3013447 h 3222997"/>
              <a:gd name="connsiteX2" fmla="*/ 3845927 w 4779377"/>
              <a:gd name="connsiteY2" fmla="*/ 3013447 h 3222997"/>
              <a:gd name="connsiteX3" fmla="*/ 3845927 w 4779377"/>
              <a:gd name="connsiteY3" fmla="*/ 2932484 h 3222997"/>
              <a:gd name="connsiteX4" fmla="*/ 3593515 w 4779377"/>
              <a:gd name="connsiteY4" fmla="*/ 2932484 h 3222997"/>
              <a:gd name="connsiteX5" fmla="*/ 3593515 w 4779377"/>
              <a:gd name="connsiteY5" fmla="*/ 2870572 h 3222997"/>
              <a:gd name="connsiteX6" fmla="*/ 3426827 w 4779377"/>
              <a:gd name="connsiteY6" fmla="*/ 2870572 h 3222997"/>
              <a:gd name="connsiteX7" fmla="*/ 3426827 w 4779377"/>
              <a:gd name="connsiteY7" fmla="*/ 2822947 h 3222997"/>
              <a:gd name="connsiteX8" fmla="*/ 3312527 w 4779377"/>
              <a:gd name="connsiteY8" fmla="*/ 2822947 h 3222997"/>
              <a:gd name="connsiteX9" fmla="*/ 3312527 w 4779377"/>
              <a:gd name="connsiteY9" fmla="*/ 2756272 h 3222997"/>
              <a:gd name="connsiteX10" fmla="*/ 3264902 w 4779377"/>
              <a:gd name="connsiteY10" fmla="*/ 2756272 h 3222997"/>
              <a:gd name="connsiteX11" fmla="*/ 3264902 w 4779377"/>
              <a:gd name="connsiteY11" fmla="*/ 2708647 h 3222997"/>
              <a:gd name="connsiteX12" fmla="*/ 3264902 w 4779377"/>
              <a:gd name="connsiteY12" fmla="*/ 2708647 h 3222997"/>
              <a:gd name="connsiteX13" fmla="*/ 3264902 w 4779377"/>
              <a:gd name="connsiteY13" fmla="*/ 2656259 h 3222997"/>
              <a:gd name="connsiteX14" fmla="*/ 3212515 w 4779377"/>
              <a:gd name="connsiteY14" fmla="*/ 2656259 h 3222997"/>
              <a:gd name="connsiteX15" fmla="*/ 3212515 w 4779377"/>
              <a:gd name="connsiteY15" fmla="*/ 2594347 h 3222997"/>
              <a:gd name="connsiteX16" fmla="*/ 3022015 w 4779377"/>
              <a:gd name="connsiteY16" fmla="*/ 2594347 h 3222997"/>
              <a:gd name="connsiteX17" fmla="*/ 3022015 w 4779377"/>
              <a:gd name="connsiteY17" fmla="*/ 2537197 h 3222997"/>
              <a:gd name="connsiteX18" fmla="*/ 2712452 w 4779377"/>
              <a:gd name="connsiteY18" fmla="*/ 2537197 h 3222997"/>
              <a:gd name="connsiteX19" fmla="*/ 2712452 w 4779377"/>
              <a:gd name="connsiteY19" fmla="*/ 2503859 h 3222997"/>
              <a:gd name="connsiteX20" fmla="*/ 2598152 w 4779377"/>
              <a:gd name="connsiteY20" fmla="*/ 2503859 h 3222997"/>
              <a:gd name="connsiteX21" fmla="*/ 2598152 w 4779377"/>
              <a:gd name="connsiteY21" fmla="*/ 2460997 h 3222997"/>
              <a:gd name="connsiteX22" fmla="*/ 2517190 w 4779377"/>
              <a:gd name="connsiteY22" fmla="*/ 2460997 h 3222997"/>
              <a:gd name="connsiteX23" fmla="*/ 2517190 w 4779377"/>
              <a:gd name="connsiteY23" fmla="*/ 2370509 h 3222997"/>
              <a:gd name="connsiteX24" fmla="*/ 2498140 w 4779377"/>
              <a:gd name="connsiteY24" fmla="*/ 2370509 h 3222997"/>
              <a:gd name="connsiteX25" fmla="*/ 2498140 w 4779377"/>
              <a:gd name="connsiteY25" fmla="*/ 2322884 h 3222997"/>
              <a:gd name="connsiteX26" fmla="*/ 2407652 w 4779377"/>
              <a:gd name="connsiteY26" fmla="*/ 2322884 h 3222997"/>
              <a:gd name="connsiteX27" fmla="*/ 2407652 w 4779377"/>
              <a:gd name="connsiteY27" fmla="*/ 2303834 h 3222997"/>
              <a:gd name="connsiteX28" fmla="*/ 2226677 w 4779377"/>
              <a:gd name="connsiteY28" fmla="*/ 2303834 h 3222997"/>
              <a:gd name="connsiteX29" fmla="*/ 2226677 w 4779377"/>
              <a:gd name="connsiteY29" fmla="*/ 2260972 h 3222997"/>
              <a:gd name="connsiteX30" fmla="*/ 2188577 w 4779377"/>
              <a:gd name="connsiteY30" fmla="*/ 2260972 h 3222997"/>
              <a:gd name="connsiteX31" fmla="*/ 2188577 w 4779377"/>
              <a:gd name="connsiteY31" fmla="*/ 2227634 h 3222997"/>
              <a:gd name="connsiteX32" fmla="*/ 2069515 w 4779377"/>
              <a:gd name="connsiteY32" fmla="*/ 2227634 h 3222997"/>
              <a:gd name="connsiteX33" fmla="*/ 2069515 w 4779377"/>
              <a:gd name="connsiteY33" fmla="*/ 2184772 h 3222997"/>
              <a:gd name="connsiteX34" fmla="*/ 1979027 w 4779377"/>
              <a:gd name="connsiteY34" fmla="*/ 2184772 h 3222997"/>
              <a:gd name="connsiteX35" fmla="*/ 1979027 w 4779377"/>
              <a:gd name="connsiteY35" fmla="*/ 2156197 h 3222997"/>
              <a:gd name="connsiteX36" fmla="*/ 1921877 w 4779377"/>
              <a:gd name="connsiteY36" fmla="*/ 2156197 h 3222997"/>
              <a:gd name="connsiteX37" fmla="*/ 1921877 w 4779377"/>
              <a:gd name="connsiteY37" fmla="*/ 2122859 h 3222997"/>
              <a:gd name="connsiteX38" fmla="*/ 1893302 w 4779377"/>
              <a:gd name="connsiteY38" fmla="*/ 2122859 h 3222997"/>
              <a:gd name="connsiteX39" fmla="*/ 1893302 w 4779377"/>
              <a:gd name="connsiteY39" fmla="*/ 2089522 h 3222997"/>
              <a:gd name="connsiteX40" fmla="*/ 1845677 w 4779377"/>
              <a:gd name="connsiteY40" fmla="*/ 2089522 h 3222997"/>
              <a:gd name="connsiteX41" fmla="*/ 1845677 w 4779377"/>
              <a:gd name="connsiteY41" fmla="*/ 2065709 h 3222997"/>
              <a:gd name="connsiteX42" fmla="*/ 1831390 w 4779377"/>
              <a:gd name="connsiteY42" fmla="*/ 2051422 h 3222997"/>
              <a:gd name="connsiteX43" fmla="*/ 1740902 w 4779377"/>
              <a:gd name="connsiteY43" fmla="*/ 2051422 h 3222997"/>
              <a:gd name="connsiteX44" fmla="*/ 1740902 w 4779377"/>
              <a:gd name="connsiteY44" fmla="*/ 2008559 h 3222997"/>
              <a:gd name="connsiteX45" fmla="*/ 1650415 w 4779377"/>
              <a:gd name="connsiteY45" fmla="*/ 2008559 h 3222997"/>
              <a:gd name="connsiteX46" fmla="*/ 1650415 w 4779377"/>
              <a:gd name="connsiteY46" fmla="*/ 1975222 h 3222997"/>
              <a:gd name="connsiteX47" fmla="*/ 1621840 w 4779377"/>
              <a:gd name="connsiteY47" fmla="*/ 1975222 h 3222997"/>
              <a:gd name="connsiteX48" fmla="*/ 1621840 w 4779377"/>
              <a:gd name="connsiteY48" fmla="*/ 1946647 h 3222997"/>
              <a:gd name="connsiteX49" fmla="*/ 1607552 w 4779377"/>
              <a:gd name="connsiteY49" fmla="*/ 1946647 h 3222997"/>
              <a:gd name="connsiteX50" fmla="*/ 1607552 w 4779377"/>
              <a:gd name="connsiteY50" fmla="*/ 1918072 h 3222997"/>
              <a:gd name="connsiteX51" fmla="*/ 1540877 w 4779377"/>
              <a:gd name="connsiteY51" fmla="*/ 1918072 h 3222997"/>
              <a:gd name="connsiteX52" fmla="*/ 1540877 w 4779377"/>
              <a:gd name="connsiteY52" fmla="*/ 1894259 h 3222997"/>
              <a:gd name="connsiteX53" fmla="*/ 1350377 w 4779377"/>
              <a:gd name="connsiteY53" fmla="*/ 1894259 h 3222997"/>
              <a:gd name="connsiteX54" fmla="*/ 1350377 w 4779377"/>
              <a:gd name="connsiteY54" fmla="*/ 1860922 h 3222997"/>
              <a:gd name="connsiteX55" fmla="*/ 1288465 w 4779377"/>
              <a:gd name="connsiteY55" fmla="*/ 1860922 h 3222997"/>
              <a:gd name="connsiteX56" fmla="*/ 1288465 w 4779377"/>
              <a:gd name="connsiteY56" fmla="*/ 1841872 h 3222997"/>
              <a:gd name="connsiteX57" fmla="*/ 1245602 w 4779377"/>
              <a:gd name="connsiteY57" fmla="*/ 1841872 h 3222997"/>
              <a:gd name="connsiteX58" fmla="*/ 1245602 w 4779377"/>
              <a:gd name="connsiteY58" fmla="*/ 1813297 h 3222997"/>
              <a:gd name="connsiteX59" fmla="*/ 1236077 w 4779377"/>
              <a:gd name="connsiteY59" fmla="*/ 1813297 h 3222997"/>
              <a:gd name="connsiteX60" fmla="*/ 1236077 w 4779377"/>
              <a:gd name="connsiteY60" fmla="*/ 1779959 h 3222997"/>
              <a:gd name="connsiteX61" fmla="*/ 1188452 w 4779377"/>
              <a:gd name="connsiteY61" fmla="*/ 1779959 h 3222997"/>
              <a:gd name="connsiteX62" fmla="*/ 1188452 w 4779377"/>
              <a:gd name="connsiteY62" fmla="*/ 1756147 h 3222997"/>
              <a:gd name="connsiteX63" fmla="*/ 1164640 w 4779377"/>
              <a:gd name="connsiteY63" fmla="*/ 1756147 h 3222997"/>
              <a:gd name="connsiteX64" fmla="*/ 1164640 w 4779377"/>
              <a:gd name="connsiteY64" fmla="*/ 1732334 h 3222997"/>
              <a:gd name="connsiteX65" fmla="*/ 1117015 w 4779377"/>
              <a:gd name="connsiteY65" fmla="*/ 1732334 h 3222997"/>
              <a:gd name="connsiteX66" fmla="*/ 1117015 w 4779377"/>
              <a:gd name="connsiteY66" fmla="*/ 1679947 h 3222997"/>
              <a:gd name="connsiteX67" fmla="*/ 1093202 w 4779377"/>
              <a:gd name="connsiteY67" fmla="*/ 1679947 h 3222997"/>
              <a:gd name="connsiteX68" fmla="*/ 1093202 w 4779377"/>
              <a:gd name="connsiteY68" fmla="*/ 1618034 h 3222997"/>
              <a:gd name="connsiteX69" fmla="*/ 1093202 w 4779377"/>
              <a:gd name="connsiteY69" fmla="*/ 1618034 h 3222997"/>
              <a:gd name="connsiteX70" fmla="*/ 1093202 w 4779377"/>
              <a:gd name="connsiteY70" fmla="*/ 1551359 h 3222997"/>
              <a:gd name="connsiteX71" fmla="*/ 1064627 w 4779377"/>
              <a:gd name="connsiteY71" fmla="*/ 1551359 h 3222997"/>
              <a:gd name="connsiteX72" fmla="*/ 1064627 w 4779377"/>
              <a:gd name="connsiteY72" fmla="*/ 1456109 h 3222997"/>
              <a:gd name="connsiteX73" fmla="*/ 959852 w 4779377"/>
              <a:gd name="connsiteY73" fmla="*/ 1456109 h 3222997"/>
              <a:gd name="connsiteX74" fmla="*/ 978902 w 4779377"/>
              <a:gd name="connsiteY74" fmla="*/ 1437059 h 3222997"/>
              <a:gd name="connsiteX75" fmla="*/ 950327 w 4779377"/>
              <a:gd name="connsiteY75" fmla="*/ 1437059 h 3222997"/>
              <a:gd name="connsiteX76" fmla="*/ 950327 w 4779377"/>
              <a:gd name="connsiteY76" fmla="*/ 1384672 h 3222997"/>
              <a:gd name="connsiteX77" fmla="*/ 912227 w 4779377"/>
              <a:gd name="connsiteY77" fmla="*/ 1384672 h 3222997"/>
              <a:gd name="connsiteX78" fmla="*/ 912227 w 4779377"/>
              <a:gd name="connsiteY78" fmla="*/ 1351334 h 3222997"/>
              <a:gd name="connsiteX79" fmla="*/ 883652 w 4779377"/>
              <a:gd name="connsiteY79" fmla="*/ 1351334 h 3222997"/>
              <a:gd name="connsiteX80" fmla="*/ 883652 w 4779377"/>
              <a:gd name="connsiteY80" fmla="*/ 1275134 h 3222997"/>
              <a:gd name="connsiteX81" fmla="*/ 855077 w 4779377"/>
              <a:gd name="connsiteY81" fmla="*/ 1275134 h 3222997"/>
              <a:gd name="connsiteX82" fmla="*/ 855077 w 4779377"/>
              <a:gd name="connsiteY82" fmla="*/ 1194172 h 3222997"/>
              <a:gd name="connsiteX83" fmla="*/ 788402 w 4779377"/>
              <a:gd name="connsiteY83" fmla="*/ 1194172 h 3222997"/>
              <a:gd name="connsiteX84" fmla="*/ 788402 w 4779377"/>
              <a:gd name="connsiteY84" fmla="*/ 1151309 h 3222997"/>
              <a:gd name="connsiteX85" fmla="*/ 774115 w 4779377"/>
              <a:gd name="connsiteY85" fmla="*/ 1151309 h 3222997"/>
              <a:gd name="connsiteX86" fmla="*/ 774115 w 4779377"/>
              <a:gd name="connsiteY86" fmla="*/ 1113209 h 3222997"/>
              <a:gd name="connsiteX87" fmla="*/ 726490 w 4779377"/>
              <a:gd name="connsiteY87" fmla="*/ 1113209 h 3222997"/>
              <a:gd name="connsiteX88" fmla="*/ 726490 w 4779377"/>
              <a:gd name="connsiteY88" fmla="*/ 1075109 h 3222997"/>
              <a:gd name="connsiteX89" fmla="*/ 693152 w 4779377"/>
              <a:gd name="connsiteY89" fmla="*/ 1075109 h 3222997"/>
              <a:gd name="connsiteX90" fmla="*/ 693152 w 4779377"/>
              <a:gd name="connsiteY90" fmla="*/ 1022722 h 3222997"/>
              <a:gd name="connsiteX91" fmla="*/ 650290 w 4779377"/>
              <a:gd name="connsiteY91" fmla="*/ 1022722 h 3222997"/>
              <a:gd name="connsiteX92" fmla="*/ 650290 w 4779377"/>
              <a:gd name="connsiteY92" fmla="*/ 960809 h 3222997"/>
              <a:gd name="connsiteX93" fmla="*/ 607427 w 4779377"/>
              <a:gd name="connsiteY93" fmla="*/ 960809 h 3222997"/>
              <a:gd name="connsiteX94" fmla="*/ 607427 w 4779377"/>
              <a:gd name="connsiteY94" fmla="*/ 889372 h 3222997"/>
              <a:gd name="connsiteX95" fmla="*/ 555040 w 4779377"/>
              <a:gd name="connsiteY95" fmla="*/ 889372 h 3222997"/>
              <a:gd name="connsiteX96" fmla="*/ 555040 w 4779377"/>
              <a:gd name="connsiteY96" fmla="*/ 841747 h 3222997"/>
              <a:gd name="connsiteX97" fmla="*/ 497890 w 4779377"/>
              <a:gd name="connsiteY97" fmla="*/ 841747 h 3222997"/>
              <a:gd name="connsiteX98" fmla="*/ 497890 w 4779377"/>
              <a:gd name="connsiteY98" fmla="*/ 784597 h 3222997"/>
              <a:gd name="connsiteX99" fmla="*/ 469315 w 4779377"/>
              <a:gd name="connsiteY99" fmla="*/ 784597 h 3222997"/>
              <a:gd name="connsiteX100" fmla="*/ 469315 w 4779377"/>
              <a:gd name="connsiteY100" fmla="*/ 708397 h 3222997"/>
              <a:gd name="connsiteX101" fmla="*/ 421690 w 4779377"/>
              <a:gd name="connsiteY101" fmla="*/ 708397 h 3222997"/>
              <a:gd name="connsiteX102" fmla="*/ 421690 w 4779377"/>
              <a:gd name="connsiteY102" fmla="*/ 656009 h 3222997"/>
              <a:gd name="connsiteX103" fmla="*/ 397877 w 4779377"/>
              <a:gd name="connsiteY103" fmla="*/ 656009 h 3222997"/>
              <a:gd name="connsiteX104" fmla="*/ 397877 w 4779377"/>
              <a:gd name="connsiteY104" fmla="*/ 613147 h 3222997"/>
              <a:gd name="connsiteX105" fmla="*/ 378827 w 4779377"/>
              <a:gd name="connsiteY105" fmla="*/ 613147 h 3222997"/>
              <a:gd name="connsiteX106" fmla="*/ 378827 w 4779377"/>
              <a:gd name="connsiteY106" fmla="*/ 565522 h 3222997"/>
              <a:gd name="connsiteX107" fmla="*/ 340727 w 4779377"/>
              <a:gd name="connsiteY107" fmla="*/ 565522 h 3222997"/>
              <a:gd name="connsiteX108" fmla="*/ 340727 w 4779377"/>
              <a:gd name="connsiteY108" fmla="*/ 517897 h 3222997"/>
              <a:gd name="connsiteX109" fmla="*/ 302627 w 4779377"/>
              <a:gd name="connsiteY109" fmla="*/ 517897 h 3222997"/>
              <a:gd name="connsiteX110" fmla="*/ 302627 w 4779377"/>
              <a:gd name="connsiteY110" fmla="*/ 441697 h 3222997"/>
              <a:gd name="connsiteX111" fmla="*/ 269290 w 4779377"/>
              <a:gd name="connsiteY111" fmla="*/ 441697 h 3222997"/>
              <a:gd name="connsiteX112" fmla="*/ 269290 w 4779377"/>
              <a:gd name="connsiteY112" fmla="*/ 355972 h 3222997"/>
              <a:gd name="connsiteX113" fmla="*/ 235952 w 4779377"/>
              <a:gd name="connsiteY113" fmla="*/ 355972 h 3222997"/>
              <a:gd name="connsiteX114" fmla="*/ 235952 w 4779377"/>
              <a:gd name="connsiteY114" fmla="*/ 289297 h 3222997"/>
              <a:gd name="connsiteX115" fmla="*/ 202615 w 4779377"/>
              <a:gd name="connsiteY115" fmla="*/ 289297 h 3222997"/>
              <a:gd name="connsiteX116" fmla="*/ 202615 w 4779377"/>
              <a:gd name="connsiteY116" fmla="*/ 236909 h 3222997"/>
              <a:gd name="connsiteX117" fmla="*/ 183565 w 4779377"/>
              <a:gd name="connsiteY117" fmla="*/ 236909 h 3222997"/>
              <a:gd name="connsiteX118" fmla="*/ 183565 w 4779377"/>
              <a:gd name="connsiteY118" fmla="*/ 179759 h 3222997"/>
              <a:gd name="connsiteX119" fmla="*/ 140702 w 4779377"/>
              <a:gd name="connsiteY119" fmla="*/ 179759 h 3222997"/>
              <a:gd name="connsiteX120" fmla="*/ 140702 w 4779377"/>
              <a:gd name="connsiteY120" fmla="*/ 127372 h 3222997"/>
              <a:gd name="connsiteX121" fmla="*/ 112127 w 4779377"/>
              <a:gd name="connsiteY121" fmla="*/ 127372 h 3222997"/>
              <a:gd name="connsiteX122" fmla="*/ 112127 w 4779377"/>
              <a:gd name="connsiteY122" fmla="*/ 84509 h 3222997"/>
              <a:gd name="connsiteX123" fmla="*/ 83552 w 4779377"/>
              <a:gd name="connsiteY123" fmla="*/ 84509 h 3222997"/>
              <a:gd name="connsiteX124" fmla="*/ 83552 w 4779377"/>
              <a:gd name="connsiteY124" fmla="*/ 32122 h 3222997"/>
              <a:gd name="connsiteX125" fmla="*/ 45452 w 4779377"/>
              <a:gd name="connsiteY125" fmla="*/ 32122 h 3222997"/>
              <a:gd name="connsiteX126" fmla="*/ 54975 w 4779377"/>
              <a:gd name="connsiteY126" fmla="*/ 3546 h 3222997"/>
              <a:gd name="connsiteX127" fmla="*/ 209 w 4779377"/>
              <a:gd name="connsiteY127" fmla="*/ 1165 h 3222997"/>
              <a:gd name="connsiteX0" fmla="*/ 4779420 w 4779420"/>
              <a:gd name="connsiteY0" fmla="*/ 3224123 h 3224123"/>
              <a:gd name="connsiteX1" fmla="*/ 4779420 w 4779420"/>
              <a:gd name="connsiteY1" fmla="*/ 3014573 h 3224123"/>
              <a:gd name="connsiteX2" fmla="*/ 3845970 w 4779420"/>
              <a:gd name="connsiteY2" fmla="*/ 3014573 h 3224123"/>
              <a:gd name="connsiteX3" fmla="*/ 3845970 w 4779420"/>
              <a:gd name="connsiteY3" fmla="*/ 2933610 h 3224123"/>
              <a:gd name="connsiteX4" fmla="*/ 3593558 w 4779420"/>
              <a:gd name="connsiteY4" fmla="*/ 2933610 h 3224123"/>
              <a:gd name="connsiteX5" fmla="*/ 3593558 w 4779420"/>
              <a:gd name="connsiteY5" fmla="*/ 2871698 h 3224123"/>
              <a:gd name="connsiteX6" fmla="*/ 3426870 w 4779420"/>
              <a:gd name="connsiteY6" fmla="*/ 2871698 h 3224123"/>
              <a:gd name="connsiteX7" fmla="*/ 3426870 w 4779420"/>
              <a:gd name="connsiteY7" fmla="*/ 2824073 h 3224123"/>
              <a:gd name="connsiteX8" fmla="*/ 3312570 w 4779420"/>
              <a:gd name="connsiteY8" fmla="*/ 2824073 h 3224123"/>
              <a:gd name="connsiteX9" fmla="*/ 3312570 w 4779420"/>
              <a:gd name="connsiteY9" fmla="*/ 2757398 h 3224123"/>
              <a:gd name="connsiteX10" fmla="*/ 3264945 w 4779420"/>
              <a:gd name="connsiteY10" fmla="*/ 2757398 h 3224123"/>
              <a:gd name="connsiteX11" fmla="*/ 3264945 w 4779420"/>
              <a:gd name="connsiteY11" fmla="*/ 2709773 h 3224123"/>
              <a:gd name="connsiteX12" fmla="*/ 3264945 w 4779420"/>
              <a:gd name="connsiteY12" fmla="*/ 2709773 h 3224123"/>
              <a:gd name="connsiteX13" fmla="*/ 3264945 w 4779420"/>
              <a:gd name="connsiteY13" fmla="*/ 2657385 h 3224123"/>
              <a:gd name="connsiteX14" fmla="*/ 3212558 w 4779420"/>
              <a:gd name="connsiteY14" fmla="*/ 2657385 h 3224123"/>
              <a:gd name="connsiteX15" fmla="*/ 3212558 w 4779420"/>
              <a:gd name="connsiteY15" fmla="*/ 2595473 h 3224123"/>
              <a:gd name="connsiteX16" fmla="*/ 3022058 w 4779420"/>
              <a:gd name="connsiteY16" fmla="*/ 2595473 h 3224123"/>
              <a:gd name="connsiteX17" fmla="*/ 3022058 w 4779420"/>
              <a:gd name="connsiteY17" fmla="*/ 2538323 h 3224123"/>
              <a:gd name="connsiteX18" fmla="*/ 2712495 w 4779420"/>
              <a:gd name="connsiteY18" fmla="*/ 2538323 h 3224123"/>
              <a:gd name="connsiteX19" fmla="*/ 2712495 w 4779420"/>
              <a:gd name="connsiteY19" fmla="*/ 2504985 h 3224123"/>
              <a:gd name="connsiteX20" fmla="*/ 2598195 w 4779420"/>
              <a:gd name="connsiteY20" fmla="*/ 2504985 h 3224123"/>
              <a:gd name="connsiteX21" fmla="*/ 2598195 w 4779420"/>
              <a:gd name="connsiteY21" fmla="*/ 2462123 h 3224123"/>
              <a:gd name="connsiteX22" fmla="*/ 2517233 w 4779420"/>
              <a:gd name="connsiteY22" fmla="*/ 2462123 h 3224123"/>
              <a:gd name="connsiteX23" fmla="*/ 2517233 w 4779420"/>
              <a:gd name="connsiteY23" fmla="*/ 2371635 h 3224123"/>
              <a:gd name="connsiteX24" fmla="*/ 2498183 w 4779420"/>
              <a:gd name="connsiteY24" fmla="*/ 2371635 h 3224123"/>
              <a:gd name="connsiteX25" fmla="*/ 2498183 w 4779420"/>
              <a:gd name="connsiteY25" fmla="*/ 2324010 h 3224123"/>
              <a:gd name="connsiteX26" fmla="*/ 2407695 w 4779420"/>
              <a:gd name="connsiteY26" fmla="*/ 2324010 h 3224123"/>
              <a:gd name="connsiteX27" fmla="*/ 2407695 w 4779420"/>
              <a:gd name="connsiteY27" fmla="*/ 2304960 h 3224123"/>
              <a:gd name="connsiteX28" fmla="*/ 2226720 w 4779420"/>
              <a:gd name="connsiteY28" fmla="*/ 2304960 h 3224123"/>
              <a:gd name="connsiteX29" fmla="*/ 2226720 w 4779420"/>
              <a:gd name="connsiteY29" fmla="*/ 2262098 h 3224123"/>
              <a:gd name="connsiteX30" fmla="*/ 2188620 w 4779420"/>
              <a:gd name="connsiteY30" fmla="*/ 2262098 h 3224123"/>
              <a:gd name="connsiteX31" fmla="*/ 2188620 w 4779420"/>
              <a:gd name="connsiteY31" fmla="*/ 2228760 h 3224123"/>
              <a:gd name="connsiteX32" fmla="*/ 2069558 w 4779420"/>
              <a:gd name="connsiteY32" fmla="*/ 2228760 h 3224123"/>
              <a:gd name="connsiteX33" fmla="*/ 2069558 w 4779420"/>
              <a:gd name="connsiteY33" fmla="*/ 2185898 h 3224123"/>
              <a:gd name="connsiteX34" fmla="*/ 1979070 w 4779420"/>
              <a:gd name="connsiteY34" fmla="*/ 2185898 h 3224123"/>
              <a:gd name="connsiteX35" fmla="*/ 1979070 w 4779420"/>
              <a:gd name="connsiteY35" fmla="*/ 2157323 h 3224123"/>
              <a:gd name="connsiteX36" fmla="*/ 1921920 w 4779420"/>
              <a:gd name="connsiteY36" fmla="*/ 2157323 h 3224123"/>
              <a:gd name="connsiteX37" fmla="*/ 1921920 w 4779420"/>
              <a:gd name="connsiteY37" fmla="*/ 2123985 h 3224123"/>
              <a:gd name="connsiteX38" fmla="*/ 1893345 w 4779420"/>
              <a:gd name="connsiteY38" fmla="*/ 2123985 h 3224123"/>
              <a:gd name="connsiteX39" fmla="*/ 1893345 w 4779420"/>
              <a:gd name="connsiteY39" fmla="*/ 2090648 h 3224123"/>
              <a:gd name="connsiteX40" fmla="*/ 1845720 w 4779420"/>
              <a:gd name="connsiteY40" fmla="*/ 2090648 h 3224123"/>
              <a:gd name="connsiteX41" fmla="*/ 1845720 w 4779420"/>
              <a:gd name="connsiteY41" fmla="*/ 2066835 h 3224123"/>
              <a:gd name="connsiteX42" fmla="*/ 1831433 w 4779420"/>
              <a:gd name="connsiteY42" fmla="*/ 2052548 h 3224123"/>
              <a:gd name="connsiteX43" fmla="*/ 1740945 w 4779420"/>
              <a:gd name="connsiteY43" fmla="*/ 2052548 h 3224123"/>
              <a:gd name="connsiteX44" fmla="*/ 1740945 w 4779420"/>
              <a:gd name="connsiteY44" fmla="*/ 2009685 h 3224123"/>
              <a:gd name="connsiteX45" fmla="*/ 1650458 w 4779420"/>
              <a:gd name="connsiteY45" fmla="*/ 2009685 h 3224123"/>
              <a:gd name="connsiteX46" fmla="*/ 1650458 w 4779420"/>
              <a:gd name="connsiteY46" fmla="*/ 1976348 h 3224123"/>
              <a:gd name="connsiteX47" fmla="*/ 1621883 w 4779420"/>
              <a:gd name="connsiteY47" fmla="*/ 1976348 h 3224123"/>
              <a:gd name="connsiteX48" fmla="*/ 1621883 w 4779420"/>
              <a:gd name="connsiteY48" fmla="*/ 1947773 h 3224123"/>
              <a:gd name="connsiteX49" fmla="*/ 1607595 w 4779420"/>
              <a:gd name="connsiteY49" fmla="*/ 1947773 h 3224123"/>
              <a:gd name="connsiteX50" fmla="*/ 1607595 w 4779420"/>
              <a:gd name="connsiteY50" fmla="*/ 1919198 h 3224123"/>
              <a:gd name="connsiteX51" fmla="*/ 1540920 w 4779420"/>
              <a:gd name="connsiteY51" fmla="*/ 1919198 h 3224123"/>
              <a:gd name="connsiteX52" fmla="*/ 1540920 w 4779420"/>
              <a:gd name="connsiteY52" fmla="*/ 1895385 h 3224123"/>
              <a:gd name="connsiteX53" fmla="*/ 1350420 w 4779420"/>
              <a:gd name="connsiteY53" fmla="*/ 1895385 h 3224123"/>
              <a:gd name="connsiteX54" fmla="*/ 1350420 w 4779420"/>
              <a:gd name="connsiteY54" fmla="*/ 1862048 h 3224123"/>
              <a:gd name="connsiteX55" fmla="*/ 1288508 w 4779420"/>
              <a:gd name="connsiteY55" fmla="*/ 1862048 h 3224123"/>
              <a:gd name="connsiteX56" fmla="*/ 1288508 w 4779420"/>
              <a:gd name="connsiteY56" fmla="*/ 1842998 h 3224123"/>
              <a:gd name="connsiteX57" fmla="*/ 1245645 w 4779420"/>
              <a:gd name="connsiteY57" fmla="*/ 1842998 h 3224123"/>
              <a:gd name="connsiteX58" fmla="*/ 1245645 w 4779420"/>
              <a:gd name="connsiteY58" fmla="*/ 1814423 h 3224123"/>
              <a:gd name="connsiteX59" fmla="*/ 1236120 w 4779420"/>
              <a:gd name="connsiteY59" fmla="*/ 1814423 h 3224123"/>
              <a:gd name="connsiteX60" fmla="*/ 1236120 w 4779420"/>
              <a:gd name="connsiteY60" fmla="*/ 1781085 h 3224123"/>
              <a:gd name="connsiteX61" fmla="*/ 1188495 w 4779420"/>
              <a:gd name="connsiteY61" fmla="*/ 1781085 h 3224123"/>
              <a:gd name="connsiteX62" fmla="*/ 1188495 w 4779420"/>
              <a:gd name="connsiteY62" fmla="*/ 1757273 h 3224123"/>
              <a:gd name="connsiteX63" fmla="*/ 1164683 w 4779420"/>
              <a:gd name="connsiteY63" fmla="*/ 1757273 h 3224123"/>
              <a:gd name="connsiteX64" fmla="*/ 1164683 w 4779420"/>
              <a:gd name="connsiteY64" fmla="*/ 1733460 h 3224123"/>
              <a:gd name="connsiteX65" fmla="*/ 1117058 w 4779420"/>
              <a:gd name="connsiteY65" fmla="*/ 1733460 h 3224123"/>
              <a:gd name="connsiteX66" fmla="*/ 1117058 w 4779420"/>
              <a:gd name="connsiteY66" fmla="*/ 1681073 h 3224123"/>
              <a:gd name="connsiteX67" fmla="*/ 1093245 w 4779420"/>
              <a:gd name="connsiteY67" fmla="*/ 1681073 h 3224123"/>
              <a:gd name="connsiteX68" fmla="*/ 1093245 w 4779420"/>
              <a:gd name="connsiteY68" fmla="*/ 1619160 h 3224123"/>
              <a:gd name="connsiteX69" fmla="*/ 1093245 w 4779420"/>
              <a:gd name="connsiteY69" fmla="*/ 1619160 h 3224123"/>
              <a:gd name="connsiteX70" fmla="*/ 1093245 w 4779420"/>
              <a:gd name="connsiteY70" fmla="*/ 1552485 h 3224123"/>
              <a:gd name="connsiteX71" fmla="*/ 1064670 w 4779420"/>
              <a:gd name="connsiteY71" fmla="*/ 1552485 h 3224123"/>
              <a:gd name="connsiteX72" fmla="*/ 1064670 w 4779420"/>
              <a:gd name="connsiteY72" fmla="*/ 1457235 h 3224123"/>
              <a:gd name="connsiteX73" fmla="*/ 959895 w 4779420"/>
              <a:gd name="connsiteY73" fmla="*/ 1457235 h 3224123"/>
              <a:gd name="connsiteX74" fmla="*/ 978945 w 4779420"/>
              <a:gd name="connsiteY74" fmla="*/ 1438185 h 3224123"/>
              <a:gd name="connsiteX75" fmla="*/ 950370 w 4779420"/>
              <a:gd name="connsiteY75" fmla="*/ 1438185 h 3224123"/>
              <a:gd name="connsiteX76" fmla="*/ 950370 w 4779420"/>
              <a:gd name="connsiteY76" fmla="*/ 1385798 h 3224123"/>
              <a:gd name="connsiteX77" fmla="*/ 912270 w 4779420"/>
              <a:gd name="connsiteY77" fmla="*/ 1385798 h 3224123"/>
              <a:gd name="connsiteX78" fmla="*/ 912270 w 4779420"/>
              <a:gd name="connsiteY78" fmla="*/ 1352460 h 3224123"/>
              <a:gd name="connsiteX79" fmla="*/ 883695 w 4779420"/>
              <a:gd name="connsiteY79" fmla="*/ 1352460 h 3224123"/>
              <a:gd name="connsiteX80" fmla="*/ 883695 w 4779420"/>
              <a:gd name="connsiteY80" fmla="*/ 1276260 h 3224123"/>
              <a:gd name="connsiteX81" fmla="*/ 855120 w 4779420"/>
              <a:gd name="connsiteY81" fmla="*/ 1276260 h 3224123"/>
              <a:gd name="connsiteX82" fmla="*/ 855120 w 4779420"/>
              <a:gd name="connsiteY82" fmla="*/ 1195298 h 3224123"/>
              <a:gd name="connsiteX83" fmla="*/ 788445 w 4779420"/>
              <a:gd name="connsiteY83" fmla="*/ 1195298 h 3224123"/>
              <a:gd name="connsiteX84" fmla="*/ 788445 w 4779420"/>
              <a:gd name="connsiteY84" fmla="*/ 1152435 h 3224123"/>
              <a:gd name="connsiteX85" fmla="*/ 774158 w 4779420"/>
              <a:gd name="connsiteY85" fmla="*/ 1152435 h 3224123"/>
              <a:gd name="connsiteX86" fmla="*/ 774158 w 4779420"/>
              <a:gd name="connsiteY86" fmla="*/ 1114335 h 3224123"/>
              <a:gd name="connsiteX87" fmla="*/ 726533 w 4779420"/>
              <a:gd name="connsiteY87" fmla="*/ 1114335 h 3224123"/>
              <a:gd name="connsiteX88" fmla="*/ 726533 w 4779420"/>
              <a:gd name="connsiteY88" fmla="*/ 1076235 h 3224123"/>
              <a:gd name="connsiteX89" fmla="*/ 693195 w 4779420"/>
              <a:gd name="connsiteY89" fmla="*/ 1076235 h 3224123"/>
              <a:gd name="connsiteX90" fmla="*/ 693195 w 4779420"/>
              <a:gd name="connsiteY90" fmla="*/ 1023848 h 3224123"/>
              <a:gd name="connsiteX91" fmla="*/ 650333 w 4779420"/>
              <a:gd name="connsiteY91" fmla="*/ 1023848 h 3224123"/>
              <a:gd name="connsiteX92" fmla="*/ 650333 w 4779420"/>
              <a:gd name="connsiteY92" fmla="*/ 961935 h 3224123"/>
              <a:gd name="connsiteX93" fmla="*/ 607470 w 4779420"/>
              <a:gd name="connsiteY93" fmla="*/ 961935 h 3224123"/>
              <a:gd name="connsiteX94" fmla="*/ 607470 w 4779420"/>
              <a:gd name="connsiteY94" fmla="*/ 890498 h 3224123"/>
              <a:gd name="connsiteX95" fmla="*/ 555083 w 4779420"/>
              <a:gd name="connsiteY95" fmla="*/ 890498 h 3224123"/>
              <a:gd name="connsiteX96" fmla="*/ 555083 w 4779420"/>
              <a:gd name="connsiteY96" fmla="*/ 842873 h 3224123"/>
              <a:gd name="connsiteX97" fmla="*/ 497933 w 4779420"/>
              <a:gd name="connsiteY97" fmla="*/ 842873 h 3224123"/>
              <a:gd name="connsiteX98" fmla="*/ 497933 w 4779420"/>
              <a:gd name="connsiteY98" fmla="*/ 785723 h 3224123"/>
              <a:gd name="connsiteX99" fmla="*/ 469358 w 4779420"/>
              <a:gd name="connsiteY99" fmla="*/ 785723 h 3224123"/>
              <a:gd name="connsiteX100" fmla="*/ 469358 w 4779420"/>
              <a:gd name="connsiteY100" fmla="*/ 709523 h 3224123"/>
              <a:gd name="connsiteX101" fmla="*/ 421733 w 4779420"/>
              <a:gd name="connsiteY101" fmla="*/ 709523 h 3224123"/>
              <a:gd name="connsiteX102" fmla="*/ 421733 w 4779420"/>
              <a:gd name="connsiteY102" fmla="*/ 657135 h 3224123"/>
              <a:gd name="connsiteX103" fmla="*/ 397920 w 4779420"/>
              <a:gd name="connsiteY103" fmla="*/ 657135 h 3224123"/>
              <a:gd name="connsiteX104" fmla="*/ 397920 w 4779420"/>
              <a:gd name="connsiteY104" fmla="*/ 614273 h 3224123"/>
              <a:gd name="connsiteX105" fmla="*/ 378870 w 4779420"/>
              <a:gd name="connsiteY105" fmla="*/ 614273 h 3224123"/>
              <a:gd name="connsiteX106" fmla="*/ 378870 w 4779420"/>
              <a:gd name="connsiteY106" fmla="*/ 566648 h 3224123"/>
              <a:gd name="connsiteX107" fmla="*/ 340770 w 4779420"/>
              <a:gd name="connsiteY107" fmla="*/ 566648 h 3224123"/>
              <a:gd name="connsiteX108" fmla="*/ 340770 w 4779420"/>
              <a:gd name="connsiteY108" fmla="*/ 519023 h 3224123"/>
              <a:gd name="connsiteX109" fmla="*/ 302670 w 4779420"/>
              <a:gd name="connsiteY109" fmla="*/ 519023 h 3224123"/>
              <a:gd name="connsiteX110" fmla="*/ 302670 w 4779420"/>
              <a:gd name="connsiteY110" fmla="*/ 442823 h 3224123"/>
              <a:gd name="connsiteX111" fmla="*/ 269333 w 4779420"/>
              <a:gd name="connsiteY111" fmla="*/ 442823 h 3224123"/>
              <a:gd name="connsiteX112" fmla="*/ 269333 w 4779420"/>
              <a:gd name="connsiteY112" fmla="*/ 357098 h 3224123"/>
              <a:gd name="connsiteX113" fmla="*/ 235995 w 4779420"/>
              <a:gd name="connsiteY113" fmla="*/ 357098 h 3224123"/>
              <a:gd name="connsiteX114" fmla="*/ 235995 w 4779420"/>
              <a:gd name="connsiteY114" fmla="*/ 290423 h 3224123"/>
              <a:gd name="connsiteX115" fmla="*/ 202658 w 4779420"/>
              <a:gd name="connsiteY115" fmla="*/ 290423 h 3224123"/>
              <a:gd name="connsiteX116" fmla="*/ 202658 w 4779420"/>
              <a:gd name="connsiteY116" fmla="*/ 238035 h 3224123"/>
              <a:gd name="connsiteX117" fmla="*/ 183608 w 4779420"/>
              <a:gd name="connsiteY117" fmla="*/ 238035 h 3224123"/>
              <a:gd name="connsiteX118" fmla="*/ 183608 w 4779420"/>
              <a:gd name="connsiteY118" fmla="*/ 180885 h 3224123"/>
              <a:gd name="connsiteX119" fmla="*/ 140745 w 4779420"/>
              <a:gd name="connsiteY119" fmla="*/ 180885 h 3224123"/>
              <a:gd name="connsiteX120" fmla="*/ 140745 w 4779420"/>
              <a:gd name="connsiteY120" fmla="*/ 128498 h 3224123"/>
              <a:gd name="connsiteX121" fmla="*/ 112170 w 4779420"/>
              <a:gd name="connsiteY121" fmla="*/ 128498 h 3224123"/>
              <a:gd name="connsiteX122" fmla="*/ 112170 w 4779420"/>
              <a:gd name="connsiteY122" fmla="*/ 85635 h 3224123"/>
              <a:gd name="connsiteX123" fmla="*/ 83595 w 4779420"/>
              <a:gd name="connsiteY123" fmla="*/ 85635 h 3224123"/>
              <a:gd name="connsiteX124" fmla="*/ 83595 w 4779420"/>
              <a:gd name="connsiteY124" fmla="*/ 33248 h 3224123"/>
              <a:gd name="connsiteX125" fmla="*/ 45495 w 4779420"/>
              <a:gd name="connsiteY125" fmla="*/ 33248 h 3224123"/>
              <a:gd name="connsiteX126" fmla="*/ 45493 w 4779420"/>
              <a:gd name="connsiteY126" fmla="*/ 2290 h 3224123"/>
              <a:gd name="connsiteX127" fmla="*/ 252 w 4779420"/>
              <a:gd name="connsiteY127" fmla="*/ 2291 h 3224123"/>
              <a:gd name="connsiteX0" fmla="*/ 4779465 w 4779465"/>
              <a:gd name="connsiteY0" fmla="*/ 3224123 h 3224123"/>
              <a:gd name="connsiteX1" fmla="*/ 4779465 w 4779465"/>
              <a:gd name="connsiteY1" fmla="*/ 3014573 h 3224123"/>
              <a:gd name="connsiteX2" fmla="*/ 3846015 w 4779465"/>
              <a:gd name="connsiteY2" fmla="*/ 3014573 h 3224123"/>
              <a:gd name="connsiteX3" fmla="*/ 3846015 w 4779465"/>
              <a:gd name="connsiteY3" fmla="*/ 2933610 h 3224123"/>
              <a:gd name="connsiteX4" fmla="*/ 3593603 w 4779465"/>
              <a:gd name="connsiteY4" fmla="*/ 2933610 h 3224123"/>
              <a:gd name="connsiteX5" fmla="*/ 3593603 w 4779465"/>
              <a:gd name="connsiteY5" fmla="*/ 2871698 h 3224123"/>
              <a:gd name="connsiteX6" fmla="*/ 3426915 w 4779465"/>
              <a:gd name="connsiteY6" fmla="*/ 2871698 h 3224123"/>
              <a:gd name="connsiteX7" fmla="*/ 3426915 w 4779465"/>
              <a:gd name="connsiteY7" fmla="*/ 2824073 h 3224123"/>
              <a:gd name="connsiteX8" fmla="*/ 3312615 w 4779465"/>
              <a:gd name="connsiteY8" fmla="*/ 2824073 h 3224123"/>
              <a:gd name="connsiteX9" fmla="*/ 3312615 w 4779465"/>
              <a:gd name="connsiteY9" fmla="*/ 2757398 h 3224123"/>
              <a:gd name="connsiteX10" fmla="*/ 3264990 w 4779465"/>
              <a:gd name="connsiteY10" fmla="*/ 2757398 h 3224123"/>
              <a:gd name="connsiteX11" fmla="*/ 3264990 w 4779465"/>
              <a:gd name="connsiteY11" fmla="*/ 2709773 h 3224123"/>
              <a:gd name="connsiteX12" fmla="*/ 3264990 w 4779465"/>
              <a:gd name="connsiteY12" fmla="*/ 2709773 h 3224123"/>
              <a:gd name="connsiteX13" fmla="*/ 3264990 w 4779465"/>
              <a:gd name="connsiteY13" fmla="*/ 2657385 h 3224123"/>
              <a:gd name="connsiteX14" fmla="*/ 3212603 w 4779465"/>
              <a:gd name="connsiteY14" fmla="*/ 2657385 h 3224123"/>
              <a:gd name="connsiteX15" fmla="*/ 3212603 w 4779465"/>
              <a:gd name="connsiteY15" fmla="*/ 2595473 h 3224123"/>
              <a:gd name="connsiteX16" fmla="*/ 3022103 w 4779465"/>
              <a:gd name="connsiteY16" fmla="*/ 2595473 h 3224123"/>
              <a:gd name="connsiteX17" fmla="*/ 3022103 w 4779465"/>
              <a:gd name="connsiteY17" fmla="*/ 2538323 h 3224123"/>
              <a:gd name="connsiteX18" fmla="*/ 2712540 w 4779465"/>
              <a:gd name="connsiteY18" fmla="*/ 2538323 h 3224123"/>
              <a:gd name="connsiteX19" fmla="*/ 2712540 w 4779465"/>
              <a:gd name="connsiteY19" fmla="*/ 2504985 h 3224123"/>
              <a:gd name="connsiteX20" fmla="*/ 2598240 w 4779465"/>
              <a:gd name="connsiteY20" fmla="*/ 2504985 h 3224123"/>
              <a:gd name="connsiteX21" fmla="*/ 2598240 w 4779465"/>
              <a:gd name="connsiteY21" fmla="*/ 2462123 h 3224123"/>
              <a:gd name="connsiteX22" fmla="*/ 2517278 w 4779465"/>
              <a:gd name="connsiteY22" fmla="*/ 2462123 h 3224123"/>
              <a:gd name="connsiteX23" fmla="*/ 2517278 w 4779465"/>
              <a:gd name="connsiteY23" fmla="*/ 2371635 h 3224123"/>
              <a:gd name="connsiteX24" fmla="*/ 2498228 w 4779465"/>
              <a:gd name="connsiteY24" fmla="*/ 2371635 h 3224123"/>
              <a:gd name="connsiteX25" fmla="*/ 2498228 w 4779465"/>
              <a:gd name="connsiteY25" fmla="*/ 2324010 h 3224123"/>
              <a:gd name="connsiteX26" fmla="*/ 2407740 w 4779465"/>
              <a:gd name="connsiteY26" fmla="*/ 2324010 h 3224123"/>
              <a:gd name="connsiteX27" fmla="*/ 2407740 w 4779465"/>
              <a:gd name="connsiteY27" fmla="*/ 2304960 h 3224123"/>
              <a:gd name="connsiteX28" fmla="*/ 2226765 w 4779465"/>
              <a:gd name="connsiteY28" fmla="*/ 2304960 h 3224123"/>
              <a:gd name="connsiteX29" fmla="*/ 2226765 w 4779465"/>
              <a:gd name="connsiteY29" fmla="*/ 2262098 h 3224123"/>
              <a:gd name="connsiteX30" fmla="*/ 2188665 w 4779465"/>
              <a:gd name="connsiteY30" fmla="*/ 2262098 h 3224123"/>
              <a:gd name="connsiteX31" fmla="*/ 2188665 w 4779465"/>
              <a:gd name="connsiteY31" fmla="*/ 2228760 h 3224123"/>
              <a:gd name="connsiteX32" fmla="*/ 2069603 w 4779465"/>
              <a:gd name="connsiteY32" fmla="*/ 2228760 h 3224123"/>
              <a:gd name="connsiteX33" fmla="*/ 2069603 w 4779465"/>
              <a:gd name="connsiteY33" fmla="*/ 2185898 h 3224123"/>
              <a:gd name="connsiteX34" fmla="*/ 1979115 w 4779465"/>
              <a:gd name="connsiteY34" fmla="*/ 2185898 h 3224123"/>
              <a:gd name="connsiteX35" fmla="*/ 1979115 w 4779465"/>
              <a:gd name="connsiteY35" fmla="*/ 2157323 h 3224123"/>
              <a:gd name="connsiteX36" fmla="*/ 1921965 w 4779465"/>
              <a:gd name="connsiteY36" fmla="*/ 2157323 h 3224123"/>
              <a:gd name="connsiteX37" fmla="*/ 1921965 w 4779465"/>
              <a:gd name="connsiteY37" fmla="*/ 2123985 h 3224123"/>
              <a:gd name="connsiteX38" fmla="*/ 1893390 w 4779465"/>
              <a:gd name="connsiteY38" fmla="*/ 2123985 h 3224123"/>
              <a:gd name="connsiteX39" fmla="*/ 1893390 w 4779465"/>
              <a:gd name="connsiteY39" fmla="*/ 2090648 h 3224123"/>
              <a:gd name="connsiteX40" fmla="*/ 1845765 w 4779465"/>
              <a:gd name="connsiteY40" fmla="*/ 2090648 h 3224123"/>
              <a:gd name="connsiteX41" fmla="*/ 1845765 w 4779465"/>
              <a:gd name="connsiteY41" fmla="*/ 2066835 h 3224123"/>
              <a:gd name="connsiteX42" fmla="*/ 1831478 w 4779465"/>
              <a:gd name="connsiteY42" fmla="*/ 2052548 h 3224123"/>
              <a:gd name="connsiteX43" fmla="*/ 1740990 w 4779465"/>
              <a:gd name="connsiteY43" fmla="*/ 2052548 h 3224123"/>
              <a:gd name="connsiteX44" fmla="*/ 1740990 w 4779465"/>
              <a:gd name="connsiteY44" fmla="*/ 2009685 h 3224123"/>
              <a:gd name="connsiteX45" fmla="*/ 1650503 w 4779465"/>
              <a:gd name="connsiteY45" fmla="*/ 2009685 h 3224123"/>
              <a:gd name="connsiteX46" fmla="*/ 1650503 w 4779465"/>
              <a:gd name="connsiteY46" fmla="*/ 1976348 h 3224123"/>
              <a:gd name="connsiteX47" fmla="*/ 1621928 w 4779465"/>
              <a:gd name="connsiteY47" fmla="*/ 1976348 h 3224123"/>
              <a:gd name="connsiteX48" fmla="*/ 1621928 w 4779465"/>
              <a:gd name="connsiteY48" fmla="*/ 1947773 h 3224123"/>
              <a:gd name="connsiteX49" fmla="*/ 1607640 w 4779465"/>
              <a:gd name="connsiteY49" fmla="*/ 1947773 h 3224123"/>
              <a:gd name="connsiteX50" fmla="*/ 1607640 w 4779465"/>
              <a:gd name="connsiteY50" fmla="*/ 1919198 h 3224123"/>
              <a:gd name="connsiteX51" fmla="*/ 1540965 w 4779465"/>
              <a:gd name="connsiteY51" fmla="*/ 1919198 h 3224123"/>
              <a:gd name="connsiteX52" fmla="*/ 1540965 w 4779465"/>
              <a:gd name="connsiteY52" fmla="*/ 1895385 h 3224123"/>
              <a:gd name="connsiteX53" fmla="*/ 1350465 w 4779465"/>
              <a:gd name="connsiteY53" fmla="*/ 1895385 h 3224123"/>
              <a:gd name="connsiteX54" fmla="*/ 1350465 w 4779465"/>
              <a:gd name="connsiteY54" fmla="*/ 1862048 h 3224123"/>
              <a:gd name="connsiteX55" fmla="*/ 1288553 w 4779465"/>
              <a:gd name="connsiteY55" fmla="*/ 1862048 h 3224123"/>
              <a:gd name="connsiteX56" fmla="*/ 1288553 w 4779465"/>
              <a:gd name="connsiteY56" fmla="*/ 1842998 h 3224123"/>
              <a:gd name="connsiteX57" fmla="*/ 1245690 w 4779465"/>
              <a:gd name="connsiteY57" fmla="*/ 1842998 h 3224123"/>
              <a:gd name="connsiteX58" fmla="*/ 1245690 w 4779465"/>
              <a:gd name="connsiteY58" fmla="*/ 1814423 h 3224123"/>
              <a:gd name="connsiteX59" fmla="*/ 1236165 w 4779465"/>
              <a:gd name="connsiteY59" fmla="*/ 1814423 h 3224123"/>
              <a:gd name="connsiteX60" fmla="*/ 1236165 w 4779465"/>
              <a:gd name="connsiteY60" fmla="*/ 1781085 h 3224123"/>
              <a:gd name="connsiteX61" fmla="*/ 1188540 w 4779465"/>
              <a:gd name="connsiteY61" fmla="*/ 1781085 h 3224123"/>
              <a:gd name="connsiteX62" fmla="*/ 1188540 w 4779465"/>
              <a:gd name="connsiteY62" fmla="*/ 1757273 h 3224123"/>
              <a:gd name="connsiteX63" fmla="*/ 1164728 w 4779465"/>
              <a:gd name="connsiteY63" fmla="*/ 1757273 h 3224123"/>
              <a:gd name="connsiteX64" fmla="*/ 1164728 w 4779465"/>
              <a:gd name="connsiteY64" fmla="*/ 1733460 h 3224123"/>
              <a:gd name="connsiteX65" fmla="*/ 1117103 w 4779465"/>
              <a:gd name="connsiteY65" fmla="*/ 1733460 h 3224123"/>
              <a:gd name="connsiteX66" fmla="*/ 1117103 w 4779465"/>
              <a:gd name="connsiteY66" fmla="*/ 1681073 h 3224123"/>
              <a:gd name="connsiteX67" fmla="*/ 1093290 w 4779465"/>
              <a:gd name="connsiteY67" fmla="*/ 1681073 h 3224123"/>
              <a:gd name="connsiteX68" fmla="*/ 1093290 w 4779465"/>
              <a:gd name="connsiteY68" fmla="*/ 1619160 h 3224123"/>
              <a:gd name="connsiteX69" fmla="*/ 1093290 w 4779465"/>
              <a:gd name="connsiteY69" fmla="*/ 1619160 h 3224123"/>
              <a:gd name="connsiteX70" fmla="*/ 1093290 w 4779465"/>
              <a:gd name="connsiteY70" fmla="*/ 1552485 h 3224123"/>
              <a:gd name="connsiteX71" fmla="*/ 1064715 w 4779465"/>
              <a:gd name="connsiteY71" fmla="*/ 1552485 h 3224123"/>
              <a:gd name="connsiteX72" fmla="*/ 1064715 w 4779465"/>
              <a:gd name="connsiteY72" fmla="*/ 1457235 h 3224123"/>
              <a:gd name="connsiteX73" fmla="*/ 959940 w 4779465"/>
              <a:gd name="connsiteY73" fmla="*/ 1457235 h 3224123"/>
              <a:gd name="connsiteX74" fmla="*/ 978990 w 4779465"/>
              <a:gd name="connsiteY74" fmla="*/ 1438185 h 3224123"/>
              <a:gd name="connsiteX75" fmla="*/ 950415 w 4779465"/>
              <a:gd name="connsiteY75" fmla="*/ 1438185 h 3224123"/>
              <a:gd name="connsiteX76" fmla="*/ 950415 w 4779465"/>
              <a:gd name="connsiteY76" fmla="*/ 1385798 h 3224123"/>
              <a:gd name="connsiteX77" fmla="*/ 912315 w 4779465"/>
              <a:gd name="connsiteY77" fmla="*/ 1385798 h 3224123"/>
              <a:gd name="connsiteX78" fmla="*/ 912315 w 4779465"/>
              <a:gd name="connsiteY78" fmla="*/ 1352460 h 3224123"/>
              <a:gd name="connsiteX79" fmla="*/ 883740 w 4779465"/>
              <a:gd name="connsiteY79" fmla="*/ 1352460 h 3224123"/>
              <a:gd name="connsiteX80" fmla="*/ 883740 w 4779465"/>
              <a:gd name="connsiteY80" fmla="*/ 1276260 h 3224123"/>
              <a:gd name="connsiteX81" fmla="*/ 855165 w 4779465"/>
              <a:gd name="connsiteY81" fmla="*/ 1276260 h 3224123"/>
              <a:gd name="connsiteX82" fmla="*/ 855165 w 4779465"/>
              <a:gd name="connsiteY82" fmla="*/ 1195298 h 3224123"/>
              <a:gd name="connsiteX83" fmla="*/ 788490 w 4779465"/>
              <a:gd name="connsiteY83" fmla="*/ 1195298 h 3224123"/>
              <a:gd name="connsiteX84" fmla="*/ 788490 w 4779465"/>
              <a:gd name="connsiteY84" fmla="*/ 1152435 h 3224123"/>
              <a:gd name="connsiteX85" fmla="*/ 774203 w 4779465"/>
              <a:gd name="connsiteY85" fmla="*/ 1152435 h 3224123"/>
              <a:gd name="connsiteX86" fmla="*/ 774203 w 4779465"/>
              <a:gd name="connsiteY86" fmla="*/ 1114335 h 3224123"/>
              <a:gd name="connsiteX87" fmla="*/ 726578 w 4779465"/>
              <a:gd name="connsiteY87" fmla="*/ 1114335 h 3224123"/>
              <a:gd name="connsiteX88" fmla="*/ 726578 w 4779465"/>
              <a:gd name="connsiteY88" fmla="*/ 1076235 h 3224123"/>
              <a:gd name="connsiteX89" fmla="*/ 693240 w 4779465"/>
              <a:gd name="connsiteY89" fmla="*/ 1076235 h 3224123"/>
              <a:gd name="connsiteX90" fmla="*/ 693240 w 4779465"/>
              <a:gd name="connsiteY90" fmla="*/ 1023848 h 3224123"/>
              <a:gd name="connsiteX91" fmla="*/ 650378 w 4779465"/>
              <a:gd name="connsiteY91" fmla="*/ 1023848 h 3224123"/>
              <a:gd name="connsiteX92" fmla="*/ 650378 w 4779465"/>
              <a:gd name="connsiteY92" fmla="*/ 961935 h 3224123"/>
              <a:gd name="connsiteX93" fmla="*/ 607515 w 4779465"/>
              <a:gd name="connsiteY93" fmla="*/ 961935 h 3224123"/>
              <a:gd name="connsiteX94" fmla="*/ 607515 w 4779465"/>
              <a:gd name="connsiteY94" fmla="*/ 890498 h 3224123"/>
              <a:gd name="connsiteX95" fmla="*/ 555128 w 4779465"/>
              <a:gd name="connsiteY95" fmla="*/ 890498 h 3224123"/>
              <a:gd name="connsiteX96" fmla="*/ 555128 w 4779465"/>
              <a:gd name="connsiteY96" fmla="*/ 842873 h 3224123"/>
              <a:gd name="connsiteX97" fmla="*/ 497978 w 4779465"/>
              <a:gd name="connsiteY97" fmla="*/ 842873 h 3224123"/>
              <a:gd name="connsiteX98" fmla="*/ 497978 w 4779465"/>
              <a:gd name="connsiteY98" fmla="*/ 785723 h 3224123"/>
              <a:gd name="connsiteX99" fmla="*/ 469403 w 4779465"/>
              <a:gd name="connsiteY99" fmla="*/ 785723 h 3224123"/>
              <a:gd name="connsiteX100" fmla="*/ 469403 w 4779465"/>
              <a:gd name="connsiteY100" fmla="*/ 709523 h 3224123"/>
              <a:gd name="connsiteX101" fmla="*/ 421778 w 4779465"/>
              <a:gd name="connsiteY101" fmla="*/ 709523 h 3224123"/>
              <a:gd name="connsiteX102" fmla="*/ 421778 w 4779465"/>
              <a:gd name="connsiteY102" fmla="*/ 657135 h 3224123"/>
              <a:gd name="connsiteX103" fmla="*/ 397965 w 4779465"/>
              <a:gd name="connsiteY103" fmla="*/ 657135 h 3224123"/>
              <a:gd name="connsiteX104" fmla="*/ 397965 w 4779465"/>
              <a:gd name="connsiteY104" fmla="*/ 614273 h 3224123"/>
              <a:gd name="connsiteX105" fmla="*/ 378915 w 4779465"/>
              <a:gd name="connsiteY105" fmla="*/ 614273 h 3224123"/>
              <a:gd name="connsiteX106" fmla="*/ 378915 w 4779465"/>
              <a:gd name="connsiteY106" fmla="*/ 566648 h 3224123"/>
              <a:gd name="connsiteX107" fmla="*/ 340815 w 4779465"/>
              <a:gd name="connsiteY107" fmla="*/ 566648 h 3224123"/>
              <a:gd name="connsiteX108" fmla="*/ 340815 w 4779465"/>
              <a:gd name="connsiteY108" fmla="*/ 519023 h 3224123"/>
              <a:gd name="connsiteX109" fmla="*/ 302715 w 4779465"/>
              <a:gd name="connsiteY109" fmla="*/ 519023 h 3224123"/>
              <a:gd name="connsiteX110" fmla="*/ 302715 w 4779465"/>
              <a:gd name="connsiteY110" fmla="*/ 442823 h 3224123"/>
              <a:gd name="connsiteX111" fmla="*/ 269378 w 4779465"/>
              <a:gd name="connsiteY111" fmla="*/ 442823 h 3224123"/>
              <a:gd name="connsiteX112" fmla="*/ 269378 w 4779465"/>
              <a:gd name="connsiteY112" fmla="*/ 357098 h 3224123"/>
              <a:gd name="connsiteX113" fmla="*/ 236040 w 4779465"/>
              <a:gd name="connsiteY113" fmla="*/ 357098 h 3224123"/>
              <a:gd name="connsiteX114" fmla="*/ 236040 w 4779465"/>
              <a:gd name="connsiteY114" fmla="*/ 290423 h 3224123"/>
              <a:gd name="connsiteX115" fmla="*/ 202703 w 4779465"/>
              <a:gd name="connsiteY115" fmla="*/ 290423 h 3224123"/>
              <a:gd name="connsiteX116" fmla="*/ 202703 w 4779465"/>
              <a:gd name="connsiteY116" fmla="*/ 238035 h 3224123"/>
              <a:gd name="connsiteX117" fmla="*/ 183653 w 4779465"/>
              <a:gd name="connsiteY117" fmla="*/ 238035 h 3224123"/>
              <a:gd name="connsiteX118" fmla="*/ 183653 w 4779465"/>
              <a:gd name="connsiteY118" fmla="*/ 180885 h 3224123"/>
              <a:gd name="connsiteX119" fmla="*/ 140790 w 4779465"/>
              <a:gd name="connsiteY119" fmla="*/ 180885 h 3224123"/>
              <a:gd name="connsiteX120" fmla="*/ 140790 w 4779465"/>
              <a:gd name="connsiteY120" fmla="*/ 128498 h 3224123"/>
              <a:gd name="connsiteX121" fmla="*/ 112215 w 4779465"/>
              <a:gd name="connsiteY121" fmla="*/ 128498 h 3224123"/>
              <a:gd name="connsiteX122" fmla="*/ 112215 w 4779465"/>
              <a:gd name="connsiteY122" fmla="*/ 85635 h 3224123"/>
              <a:gd name="connsiteX123" fmla="*/ 83640 w 4779465"/>
              <a:gd name="connsiteY123" fmla="*/ 85635 h 3224123"/>
              <a:gd name="connsiteX124" fmla="*/ 83640 w 4779465"/>
              <a:gd name="connsiteY124" fmla="*/ 33248 h 3224123"/>
              <a:gd name="connsiteX125" fmla="*/ 45540 w 4779465"/>
              <a:gd name="connsiteY125" fmla="*/ 33248 h 3224123"/>
              <a:gd name="connsiteX126" fmla="*/ 38394 w 4779465"/>
              <a:gd name="connsiteY126" fmla="*/ 2290 h 3224123"/>
              <a:gd name="connsiteX127" fmla="*/ 297 w 4779465"/>
              <a:gd name="connsiteY127" fmla="*/ 2291 h 3224123"/>
              <a:gd name="connsiteX0" fmla="*/ 4779355 w 4779355"/>
              <a:gd name="connsiteY0" fmla="*/ 3234448 h 3234448"/>
              <a:gd name="connsiteX1" fmla="*/ 4779355 w 4779355"/>
              <a:gd name="connsiteY1" fmla="*/ 3024898 h 3234448"/>
              <a:gd name="connsiteX2" fmla="*/ 3845905 w 4779355"/>
              <a:gd name="connsiteY2" fmla="*/ 3024898 h 3234448"/>
              <a:gd name="connsiteX3" fmla="*/ 3845905 w 4779355"/>
              <a:gd name="connsiteY3" fmla="*/ 2943935 h 3234448"/>
              <a:gd name="connsiteX4" fmla="*/ 3593493 w 4779355"/>
              <a:gd name="connsiteY4" fmla="*/ 2943935 h 3234448"/>
              <a:gd name="connsiteX5" fmla="*/ 3593493 w 4779355"/>
              <a:gd name="connsiteY5" fmla="*/ 2882023 h 3234448"/>
              <a:gd name="connsiteX6" fmla="*/ 3426805 w 4779355"/>
              <a:gd name="connsiteY6" fmla="*/ 2882023 h 3234448"/>
              <a:gd name="connsiteX7" fmla="*/ 3426805 w 4779355"/>
              <a:gd name="connsiteY7" fmla="*/ 2834398 h 3234448"/>
              <a:gd name="connsiteX8" fmla="*/ 3312505 w 4779355"/>
              <a:gd name="connsiteY8" fmla="*/ 2834398 h 3234448"/>
              <a:gd name="connsiteX9" fmla="*/ 3312505 w 4779355"/>
              <a:gd name="connsiteY9" fmla="*/ 2767723 h 3234448"/>
              <a:gd name="connsiteX10" fmla="*/ 3264880 w 4779355"/>
              <a:gd name="connsiteY10" fmla="*/ 2767723 h 3234448"/>
              <a:gd name="connsiteX11" fmla="*/ 3264880 w 4779355"/>
              <a:gd name="connsiteY11" fmla="*/ 2720098 h 3234448"/>
              <a:gd name="connsiteX12" fmla="*/ 3264880 w 4779355"/>
              <a:gd name="connsiteY12" fmla="*/ 2720098 h 3234448"/>
              <a:gd name="connsiteX13" fmla="*/ 3264880 w 4779355"/>
              <a:gd name="connsiteY13" fmla="*/ 2667710 h 3234448"/>
              <a:gd name="connsiteX14" fmla="*/ 3212493 w 4779355"/>
              <a:gd name="connsiteY14" fmla="*/ 2667710 h 3234448"/>
              <a:gd name="connsiteX15" fmla="*/ 3212493 w 4779355"/>
              <a:gd name="connsiteY15" fmla="*/ 2605798 h 3234448"/>
              <a:gd name="connsiteX16" fmla="*/ 3021993 w 4779355"/>
              <a:gd name="connsiteY16" fmla="*/ 2605798 h 3234448"/>
              <a:gd name="connsiteX17" fmla="*/ 3021993 w 4779355"/>
              <a:gd name="connsiteY17" fmla="*/ 2548648 h 3234448"/>
              <a:gd name="connsiteX18" fmla="*/ 2712430 w 4779355"/>
              <a:gd name="connsiteY18" fmla="*/ 2548648 h 3234448"/>
              <a:gd name="connsiteX19" fmla="*/ 2712430 w 4779355"/>
              <a:gd name="connsiteY19" fmla="*/ 2515310 h 3234448"/>
              <a:gd name="connsiteX20" fmla="*/ 2598130 w 4779355"/>
              <a:gd name="connsiteY20" fmla="*/ 2515310 h 3234448"/>
              <a:gd name="connsiteX21" fmla="*/ 2598130 w 4779355"/>
              <a:gd name="connsiteY21" fmla="*/ 2472448 h 3234448"/>
              <a:gd name="connsiteX22" fmla="*/ 2517168 w 4779355"/>
              <a:gd name="connsiteY22" fmla="*/ 2472448 h 3234448"/>
              <a:gd name="connsiteX23" fmla="*/ 2517168 w 4779355"/>
              <a:gd name="connsiteY23" fmla="*/ 2381960 h 3234448"/>
              <a:gd name="connsiteX24" fmla="*/ 2498118 w 4779355"/>
              <a:gd name="connsiteY24" fmla="*/ 2381960 h 3234448"/>
              <a:gd name="connsiteX25" fmla="*/ 2498118 w 4779355"/>
              <a:gd name="connsiteY25" fmla="*/ 2334335 h 3234448"/>
              <a:gd name="connsiteX26" fmla="*/ 2407630 w 4779355"/>
              <a:gd name="connsiteY26" fmla="*/ 2334335 h 3234448"/>
              <a:gd name="connsiteX27" fmla="*/ 2407630 w 4779355"/>
              <a:gd name="connsiteY27" fmla="*/ 2315285 h 3234448"/>
              <a:gd name="connsiteX28" fmla="*/ 2226655 w 4779355"/>
              <a:gd name="connsiteY28" fmla="*/ 2315285 h 3234448"/>
              <a:gd name="connsiteX29" fmla="*/ 2226655 w 4779355"/>
              <a:gd name="connsiteY29" fmla="*/ 2272423 h 3234448"/>
              <a:gd name="connsiteX30" fmla="*/ 2188555 w 4779355"/>
              <a:gd name="connsiteY30" fmla="*/ 2272423 h 3234448"/>
              <a:gd name="connsiteX31" fmla="*/ 2188555 w 4779355"/>
              <a:gd name="connsiteY31" fmla="*/ 2239085 h 3234448"/>
              <a:gd name="connsiteX32" fmla="*/ 2069493 w 4779355"/>
              <a:gd name="connsiteY32" fmla="*/ 2239085 h 3234448"/>
              <a:gd name="connsiteX33" fmla="*/ 2069493 w 4779355"/>
              <a:gd name="connsiteY33" fmla="*/ 2196223 h 3234448"/>
              <a:gd name="connsiteX34" fmla="*/ 1979005 w 4779355"/>
              <a:gd name="connsiteY34" fmla="*/ 2196223 h 3234448"/>
              <a:gd name="connsiteX35" fmla="*/ 1979005 w 4779355"/>
              <a:gd name="connsiteY35" fmla="*/ 2167648 h 3234448"/>
              <a:gd name="connsiteX36" fmla="*/ 1921855 w 4779355"/>
              <a:gd name="connsiteY36" fmla="*/ 2167648 h 3234448"/>
              <a:gd name="connsiteX37" fmla="*/ 1921855 w 4779355"/>
              <a:gd name="connsiteY37" fmla="*/ 2134310 h 3234448"/>
              <a:gd name="connsiteX38" fmla="*/ 1893280 w 4779355"/>
              <a:gd name="connsiteY38" fmla="*/ 2134310 h 3234448"/>
              <a:gd name="connsiteX39" fmla="*/ 1893280 w 4779355"/>
              <a:gd name="connsiteY39" fmla="*/ 2100973 h 3234448"/>
              <a:gd name="connsiteX40" fmla="*/ 1845655 w 4779355"/>
              <a:gd name="connsiteY40" fmla="*/ 2100973 h 3234448"/>
              <a:gd name="connsiteX41" fmla="*/ 1845655 w 4779355"/>
              <a:gd name="connsiteY41" fmla="*/ 2077160 h 3234448"/>
              <a:gd name="connsiteX42" fmla="*/ 1831368 w 4779355"/>
              <a:gd name="connsiteY42" fmla="*/ 2062873 h 3234448"/>
              <a:gd name="connsiteX43" fmla="*/ 1740880 w 4779355"/>
              <a:gd name="connsiteY43" fmla="*/ 2062873 h 3234448"/>
              <a:gd name="connsiteX44" fmla="*/ 1740880 w 4779355"/>
              <a:gd name="connsiteY44" fmla="*/ 2020010 h 3234448"/>
              <a:gd name="connsiteX45" fmla="*/ 1650393 w 4779355"/>
              <a:gd name="connsiteY45" fmla="*/ 2020010 h 3234448"/>
              <a:gd name="connsiteX46" fmla="*/ 1650393 w 4779355"/>
              <a:gd name="connsiteY46" fmla="*/ 1986673 h 3234448"/>
              <a:gd name="connsiteX47" fmla="*/ 1621818 w 4779355"/>
              <a:gd name="connsiteY47" fmla="*/ 1986673 h 3234448"/>
              <a:gd name="connsiteX48" fmla="*/ 1621818 w 4779355"/>
              <a:gd name="connsiteY48" fmla="*/ 1958098 h 3234448"/>
              <a:gd name="connsiteX49" fmla="*/ 1607530 w 4779355"/>
              <a:gd name="connsiteY49" fmla="*/ 1958098 h 3234448"/>
              <a:gd name="connsiteX50" fmla="*/ 1607530 w 4779355"/>
              <a:gd name="connsiteY50" fmla="*/ 1929523 h 3234448"/>
              <a:gd name="connsiteX51" fmla="*/ 1540855 w 4779355"/>
              <a:gd name="connsiteY51" fmla="*/ 1929523 h 3234448"/>
              <a:gd name="connsiteX52" fmla="*/ 1540855 w 4779355"/>
              <a:gd name="connsiteY52" fmla="*/ 1905710 h 3234448"/>
              <a:gd name="connsiteX53" fmla="*/ 1350355 w 4779355"/>
              <a:gd name="connsiteY53" fmla="*/ 1905710 h 3234448"/>
              <a:gd name="connsiteX54" fmla="*/ 1350355 w 4779355"/>
              <a:gd name="connsiteY54" fmla="*/ 1872373 h 3234448"/>
              <a:gd name="connsiteX55" fmla="*/ 1288443 w 4779355"/>
              <a:gd name="connsiteY55" fmla="*/ 1872373 h 3234448"/>
              <a:gd name="connsiteX56" fmla="*/ 1288443 w 4779355"/>
              <a:gd name="connsiteY56" fmla="*/ 1853323 h 3234448"/>
              <a:gd name="connsiteX57" fmla="*/ 1245580 w 4779355"/>
              <a:gd name="connsiteY57" fmla="*/ 1853323 h 3234448"/>
              <a:gd name="connsiteX58" fmla="*/ 1245580 w 4779355"/>
              <a:gd name="connsiteY58" fmla="*/ 1824748 h 3234448"/>
              <a:gd name="connsiteX59" fmla="*/ 1236055 w 4779355"/>
              <a:gd name="connsiteY59" fmla="*/ 1824748 h 3234448"/>
              <a:gd name="connsiteX60" fmla="*/ 1236055 w 4779355"/>
              <a:gd name="connsiteY60" fmla="*/ 1791410 h 3234448"/>
              <a:gd name="connsiteX61" fmla="*/ 1188430 w 4779355"/>
              <a:gd name="connsiteY61" fmla="*/ 1791410 h 3234448"/>
              <a:gd name="connsiteX62" fmla="*/ 1188430 w 4779355"/>
              <a:gd name="connsiteY62" fmla="*/ 1767598 h 3234448"/>
              <a:gd name="connsiteX63" fmla="*/ 1164618 w 4779355"/>
              <a:gd name="connsiteY63" fmla="*/ 1767598 h 3234448"/>
              <a:gd name="connsiteX64" fmla="*/ 1164618 w 4779355"/>
              <a:gd name="connsiteY64" fmla="*/ 1743785 h 3234448"/>
              <a:gd name="connsiteX65" fmla="*/ 1116993 w 4779355"/>
              <a:gd name="connsiteY65" fmla="*/ 1743785 h 3234448"/>
              <a:gd name="connsiteX66" fmla="*/ 1116993 w 4779355"/>
              <a:gd name="connsiteY66" fmla="*/ 1691398 h 3234448"/>
              <a:gd name="connsiteX67" fmla="*/ 1093180 w 4779355"/>
              <a:gd name="connsiteY67" fmla="*/ 1691398 h 3234448"/>
              <a:gd name="connsiteX68" fmla="*/ 1093180 w 4779355"/>
              <a:gd name="connsiteY68" fmla="*/ 1629485 h 3234448"/>
              <a:gd name="connsiteX69" fmla="*/ 1093180 w 4779355"/>
              <a:gd name="connsiteY69" fmla="*/ 1629485 h 3234448"/>
              <a:gd name="connsiteX70" fmla="*/ 1093180 w 4779355"/>
              <a:gd name="connsiteY70" fmla="*/ 1562810 h 3234448"/>
              <a:gd name="connsiteX71" fmla="*/ 1064605 w 4779355"/>
              <a:gd name="connsiteY71" fmla="*/ 1562810 h 3234448"/>
              <a:gd name="connsiteX72" fmla="*/ 1064605 w 4779355"/>
              <a:gd name="connsiteY72" fmla="*/ 1467560 h 3234448"/>
              <a:gd name="connsiteX73" fmla="*/ 959830 w 4779355"/>
              <a:gd name="connsiteY73" fmla="*/ 1467560 h 3234448"/>
              <a:gd name="connsiteX74" fmla="*/ 978880 w 4779355"/>
              <a:gd name="connsiteY74" fmla="*/ 1448510 h 3234448"/>
              <a:gd name="connsiteX75" fmla="*/ 950305 w 4779355"/>
              <a:gd name="connsiteY75" fmla="*/ 1448510 h 3234448"/>
              <a:gd name="connsiteX76" fmla="*/ 950305 w 4779355"/>
              <a:gd name="connsiteY76" fmla="*/ 1396123 h 3234448"/>
              <a:gd name="connsiteX77" fmla="*/ 912205 w 4779355"/>
              <a:gd name="connsiteY77" fmla="*/ 1396123 h 3234448"/>
              <a:gd name="connsiteX78" fmla="*/ 912205 w 4779355"/>
              <a:gd name="connsiteY78" fmla="*/ 1362785 h 3234448"/>
              <a:gd name="connsiteX79" fmla="*/ 883630 w 4779355"/>
              <a:gd name="connsiteY79" fmla="*/ 1362785 h 3234448"/>
              <a:gd name="connsiteX80" fmla="*/ 883630 w 4779355"/>
              <a:gd name="connsiteY80" fmla="*/ 1286585 h 3234448"/>
              <a:gd name="connsiteX81" fmla="*/ 855055 w 4779355"/>
              <a:gd name="connsiteY81" fmla="*/ 1286585 h 3234448"/>
              <a:gd name="connsiteX82" fmla="*/ 855055 w 4779355"/>
              <a:gd name="connsiteY82" fmla="*/ 1205623 h 3234448"/>
              <a:gd name="connsiteX83" fmla="*/ 788380 w 4779355"/>
              <a:gd name="connsiteY83" fmla="*/ 1205623 h 3234448"/>
              <a:gd name="connsiteX84" fmla="*/ 788380 w 4779355"/>
              <a:gd name="connsiteY84" fmla="*/ 1162760 h 3234448"/>
              <a:gd name="connsiteX85" fmla="*/ 774093 w 4779355"/>
              <a:gd name="connsiteY85" fmla="*/ 1162760 h 3234448"/>
              <a:gd name="connsiteX86" fmla="*/ 774093 w 4779355"/>
              <a:gd name="connsiteY86" fmla="*/ 1124660 h 3234448"/>
              <a:gd name="connsiteX87" fmla="*/ 726468 w 4779355"/>
              <a:gd name="connsiteY87" fmla="*/ 1124660 h 3234448"/>
              <a:gd name="connsiteX88" fmla="*/ 726468 w 4779355"/>
              <a:gd name="connsiteY88" fmla="*/ 1086560 h 3234448"/>
              <a:gd name="connsiteX89" fmla="*/ 693130 w 4779355"/>
              <a:gd name="connsiteY89" fmla="*/ 1086560 h 3234448"/>
              <a:gd name="connsiteX90" fmla="*/ 693130 w 4779355"/>
              <a:gd name="connsiteY90" fmla="*/ 1034173 h 3234448"/>
              <a:gd name="connsiteX91" fmla="*/ 650268 w 4779355"/>
              <a:gd name="connsiteY91" fmla="*/ 1034173 h 3234448"/>
              <a:gd name="connsiteX92" fmla="*/ 650268 w 4779355"/>
              <a:gd name="connsiteY92" fmla="*/ 972260 h 3234448"/>
              <a:gd name="connsiteX93" fmla="*/ 607405 w 4779355"/>
              <a:gd name="connsiteY93" fmla="*/ 972260 h 3234448"/>
              <a:gd name="connsiteX94" fmla="*/ 607405 w 4779355"/>
              <a:gd name="connsiteY94" fmla="*/ 900823 h 3234448"/>
              <a:gd name="connsiteX95" fmla="*/ 555018 w 4779355"/>
              <a:gd name="connsiteY95" fmla="*/ 900823 h 3234448"/>
              <a:gd name="connsiteX96" fmla="*/ 555018 w 4779355"/>
              <a:gd name="connsiteY96" fmla="*/ 853198 h 3234448"/>
              <a:gd name="connsiteX97" fmla="*/ 497868 w 4779355"/>
              <a:gd name="connsiteY97" fmla="*/ 853198 h 3234448"/>
              <a:gd name="connsiteX98" fmla="*/ 497868 w 4779355"/>
              <a:gd name="connsiteY98" fmla="*/ 796048 h 3234448"/>
              <a:gd name="connsiteX99" fmla="*/ 469293 w 4779355"/>
              <a:gd name="connsiteY99" fmla="*/ 796048 h 3234448"/>
              <a:gd name="connsiteX100" fmla="*/ 469293 w 4779355"/>
              <a:gd name="connsiteY100" fmla="*/ 719848 h 3234448"/>
              <a:gd name="connsiteX101" fmla="*/ 421668 w 4779355"/>
              <a:gd name="connsiteY101" fmla="*/ 719848 h 3234448"/>
              <a:gd name="connsiteX102" fmla="*/ 421668 w 4779355"/>
              <a:gd name="connsiteY102" fmla="*/ 667460 h 3234448"/>
              <a:gd name="connsiteX103" fmla="*/ 397855 w 4779355"/>
              <a:gd name="connsiteY103" fmla="*/ 667460 h 3234448"/>
              <a:gd name="connsiteX104" fmla="*/ 397855 w 4779355"/>
              <a:gd name="connsiteY104" fmla="*/ 624598 h 3234448"/>
              <a:gd name="connsiteX105" fmla="*/ 378805 w 4779355"/>
              <a:gd name="connsiteY105" fmla="*/ 624598 h 3234448"/>
              <a:gd name="connsiteX106" fmla="*/ 378805 w 4779355"/>
              <a:gd name="connsiteY106" fmla="*/ 576973 h 3234448"/>
              <a:gd name="connsiteX107" fmla="*/ 340705 w 4779355"/>
              <a:gd name="connsiteY107" fmla="*/ 576973 h 3234448"/>
              <a:gd name="connsiteX108" fmla="*/ 340705 w 4779355"/>
              <a:gd name="connsiteY108" fmla="*/ 529348 h 3234448"/>
              <a:gd name="connsiteX109" fmla="*/ 302605 w 4779355"/>
              <a:gd name="connsiteY109" fmla="*/ 529348 h 3234448"/>
              <a:gd name="connsiteX110" fmla="*/ 302605 w 4779355"/>
              <a:gd name="connsiteY110" fmla="*/ 453148 h 3234448"/>
              <a:gd name="connsiteX111" fmla="*/ 269268 w 4779355"/>
              <a:gd name="connsiteY111" fmla="*/ 453148 h 3234448"/>
              <a:gd name="connsiteX112" fmla="*/ 269268 w 4779355"/>
              <a:gd name="connsiteY112" fmla="*/ 367423 h 3234448"/>
              <a:gd name="connsiteX113" fmla="*/ 235930 w 4779355"/>
              <a:gd name="connsiteY113" fmla="*/ 367423 h 3234448"/>
              <a:gd name="connsiteX114" fmla="*/ 235930 w 4779355"/>
              <a:gd name="connsiteY114" fmla="*/ 300748 h 3234448"/>
              <a:gd name="connsiteX115" fmla="*/ 202593 w 4779355"/>
              <a:gd name="connsiteY115" fmla="*/ 300748 h 3234448"/>
              <a:gd name="connsiteX116" fmla="*/ 202593 w 4779355"/>
              <a:gd name="connsiteY116" fmla="*/ 248360 h 3234448"/>
              <a:gd name="connsiteX117" fmla="*/ 183543 w 4779355"/>
              <a:gd name="connsiteY117" fmla="*/ 248360 h 3234448"/>
              <a:gd name="connsiteX118" fmla="*/ 183543 w 4779355"/>
              <a:gd name="connsiteY118" fmla="*/ 191210 h 3234448"/>
              <a:gd name="connsiteX119" fmla="*/ 140680 w 4779355"/>
              <a:gd name="connsiteY119" fmla="*/ 191210 h 3234448"/>
              <a:gd name="connsiteX120" fmla="*/ 140680 w 4779355"/>
              <a:gd name="connsiteY120" fmla="*/ 138823 h 3234448"/>
              <a:gd name="connsiteX121" fmla="*/ 112105 w 4779355"/>
              <a:gd name="connsiteY121" fmla="*/ 138823 h 3234448"/>
              <a:gd name="connsiteX122" fmla="*/ 112105 w 4779355"/>
              <a:gd name="connsiteY122" fmla="*/ 95960 h 3234448"/>
              <a:gd name="connsiteX123" fmla="*/ 83530 w 4779355"/>
              <a:gd name="connsiteY123" fmla="*/ 95960 h 3234448"/>
              <a:gd name="connsiteX124" fmla="*/ 83530 w 4779355"/>
              <a:gd name="connsiteY124" fmla="*/ 43573 h 3234448"/>
              <a:gd name="connsiteX125" fmla="*/ 45430 w 4779355"/>
              <a:gd name="connsiteY125" fmla="*/ 43573 h 3234448"/>
              <a:gd name="connsiteX126" fmla="*/ 62097 w 4779355"/>
              <a:gd name="connsiteY126" fmla="*/ 709 h 3234448"/>
              <a:gd name="connsiteX127" fmla="*/ 187 w 4779355"/>
              <a:gd name="connsiteY127" fmla="*/ 12616 h 3234448"/>
              <a:gd name="connsiteX0" fmla="*/ 4784104 w 4784104"/>
              <a:gd name="connsiteY0" fmla="*/ 3234967 h 3234967"/>
              <a:gd name="connsiteX1" fmla="*/ 4784104 w 4784104"/>
              <a:gd name="connsiteY1" fmla="*/ 3025417 h 3234967"/>
              <a:gd name="connsiteX2" fmla="*/ 3850654 w 4784104"/>
              <a:gd name="connsiteY2" fmla="*/ 3025417 h 3234967"/>
              <a:gd name="connsiteX3" fmla="*/ 3850654 w 4784104"/>
              <a:gd name="connsiteY3" fmla="*/ 2944454 h 3234967"/>
              <a:gd name="connsiteX4" fmla="*/ 3598242 w 4784104"/>
              <a:gd name="connsiteY4" fmla="*/ 2944454 h 3234967"/>
              <a:gd name="connsiteX5" fmla="*/ 3598242 w 4784104"/>
              <a:gd name="connsiteY5" fmla="*/ 2882542 h 3234967"/>
              <a:gd name="connsiteX6" fmla="*/ 3431554 w 4784104"/>
              <a:gd name="connsiteY6" fmla="*/ 2882542 h 3234967"/>
              <a:gd name="connsiteX7" fmla="*/ 3431554 w 4784104"/>
              <a:gd name="connsiteY7" fmla="*/ 2834917 h 3234967"/>
              <a:gd name="connsiteX8" fmla="*/ 3317254 w 4784104"/>
              <a:gd name="connsiteY8" fmla="*/ 2834917 h 3234967"/>
              <a:gd name="connsiteX9" fmla="*/ 3317254 w 4784104"/>
              <a:gd name="connsiteY9" fmla="*/ 2768242 h 3234967"/>
              <a:gd name="connsiteX10" fmla="*/ 3269629 w 4784104"/>
              <a:gd name="connsiteY10" fmla="*/ 2768242 h 3234967"/>
              <a:gd name="connsiteX11" fmla="*/ 3269629 w 4784104"/>
              <a:gd name="connsiteY11" fmla="*/ 2720617 h 3234967"/>
              <a:gd name="connsiteX12" fmla="*/ 3269629 w 4784104"/>
              <a:gd name="connsiteY12" fmla="*/ 2720617 h 3234967"/>
              <a:gd name="connsiteX13" fmla="*/ 3269629 w 4784104"/>
              <a:gd name="connsiteY13" fmla="*/ 2668229 h 3234967"/>
              <a:gd name="connsiteX14" fmla="*/ 3217242 w 4784104"/>
              <a:gd name="connsiteY14" fmla="*/ 2668229 h 3234967"/>
              <a:gd name="connsiteX15" fmla="*/ 3217242 w 4784104"/>
              <a:gd name="connsiteY15" fmla="*/ 2606317 h 3234967"/>
              <a:gd name="connsiteX16" fmla="*/ 3026742 w 4784104"/>
              <a:gd name="connsiteY16" fmla="*/ 2606317 h 3234967"/>
              <a:gd name="connsiteX17" fmla="*/ 3026742 w 4784104"/>
              <a:gd name="connsiteY17" fmla="*/ 2549167 h 3234967"/>
              <a:gd name="connsiteX18" fmla="*/ 2717179 w 4784104"/>
              <a:gd name="connsiteY18" fmla="*/ 2549167 h 3234967"/>
              <a:gd name="connsiteX19" fmla="*/ 2717179 w 4784104"/>
              <a:gd name="connsiteY19" fmla="*/ 2515829 h 3234967"/>
              <a:gd name="connsiteX20" fmla="*/ 2602879 w 4784104"/>
              <a:gd name="connsiteY20" fmla="*/ 2515829 h 3234967"/>
              <a:gd name="connsiteX21" fmla="*/ 2602879 w 4784104"/>
              <a:gd name="connsiteY21" fmla="*/ 2472967 h 3234967"/>
              <a:gd name="connsiteX22" fmla="*/ 2521917 w 4784104"/>
              <a:gd name="connsiteY22" fmla="*/ 2472967 h 3234967"/>
              <a:gd name="connsiteX23" fmla="*/ 2521917 w 4784104"/>
              <a:gd name="connsiteY23" fmla="*/ 2382479 h 3234967"/>
              <a:gd name="connsiteX24" fmla="*/ 2502867 w 4784104"/>
              <a:gd name="connsiteY24" fmla="*/ 2382479 h 3234967"/>
              <a:gd name="connsiteX25" fmla="*/ 2502867 w 4784104"/>
              <a:gd name="connsiteY25" fmla="*/ 2334854 h 3234967"/>
              <a:gd name="connsiteX26" fmla="*/ 2412379 w 4784104"/>
              <a:gd name="connsiteY26" fmla="*/ 2334854 h 3234967"/>
              <a:gd name="connsiteX27" fmla="*/ 2412379 w 4784104"/>
              <a:gd name="connsiteY27" fmla="*/ 2315804 h 3234967"/>
              <a:gd name="connsiteX28" fmla="*/ 2231404 w 4784104"/>
              <a:gd name="connsiteY28" fmla="*/ 2315804 h 3234967"/>
              <a:gd name="connsiteX29" fmla="*/ 2231404 w 4784104"/>
              <a:gd name="connsiteY29" fmla="*/ 2272942 h 3234967"/>
              <a:gd name="connsiteX30" fmla="*/ 2193304 w 4784104"/>
              <a:gd name="connsiteY30" fmla="*/ 2272942 h 3234967"/>
              <a:gd name="connsiteX31" fmla="*/ 2193304 w 4784104"/>
              <a:gd name="connsiteY31" fmla="*/ 2239604 h 3234967"/>
              <a:gd name="connsiteX32" fmla="*/ 2074242 w 4784104"/>
              <a:gd name="connsiteY32" fmla="*/ 2239604 h 3234967"/>
              <a:gd name="connsiteX33" fmla="*/ 2074242 w 4784104"/>
              <a:gd name="connsiteY33" fmla="*/ 2196742 h 3234967"/>
              <a:gd name="connsiteX34" fmla="*/ 1983754 w 4784104"/>
              <a:gd name="connsiteY34" fmla="*/ 2196742 h 3234967"/>
              <a:gd name="connsiteX35" fmla="*/ 1983754 w 4784104"/>
              <a:gd name="connsiteY35" fmla="*/ 2168167 h 3234967"/>
              <a:gd name="connsiteX36" fmla="*/ 1926604 w 4784104"/>
              <a:gd name="connsiteY36" fmla="*/ 2168167 h 3234967"/>
              <a:gd name="connsiteX37" fmla="*/ 1926604 w 4784104"/>
              <a:gd name="connsiteY37" fmla="*/ 2134829 h 3234967"/>
              <a:gd name="connsiteX38" fmla="*/ 1898029 w 4784104"/>
              <a:gd name="connsiteY38" fmla="*/ 2134829 h 3234967"/>
              <a:gd name="connsiteX39" fmla="*/ 1898029 w 4784104"/>
              <a:gd name="connsiteY39" fmla="*/ 2101492 h 3234967"/>
              <a:gd name="connsiteX40" fmla="*/ 1850404 w 4784104"/>
              <a:gd name="connsiteY40" fmla="*/ 2101492 h 3234967"/>
              <a:gd name="connsiteX41" fmla="*/ 1850404 w 4784104"/>
              <a:gd name="connsiteY41" fmla="*/ 2077679 h 3234967"/>
              <a:gd name="connsiteX42" fmla="*/ 1836117 w 4784104"/>
              <a:gd name="connsiteY42" fmla="*/ 2063392 h 3234967"/>
              <a:gd name="connsiteX43" fmla="*/ 1745629 w 4784104"/>
              <a:gd name="connsiteY43" fmla="*/ 2063392 h 3234967"/>
              <a:gd name="connsiteX44" fmla="*/ 1745629 w 4784104"/>
              <a:gd name="connsiteY44" fmla="*/ 2020529 h 3234967"/>
              <a:gd name="connsiteX45" fmla="*/ 1655142 w 4784104"/>
              <a:gd name="connsiteY45" fmla="*/ 2020529 h 3234967"/>
              <a:gd name="connsiteX46" fmla="*/ 1655142 w 4784104"/>
              <a:gd name="connsiteY46" fmla="*/ 1987192 h 3234967"/>
              <a:gd name="connsiteX47" fmla="*/ 1626567 w 4784104"/>
              <a:gd name="connsiteY47" fmla="*/ 1987192 h 3234967"/>
              <a:gd name="connsiteX48" fmla="*/ 1626567 w 4784104"/>
              <a:gd name="connsiteY48" fmla="*/ 1958617 h 3234967"/>
              <a:gd name="connsiteX49" fmla="*/ 1612279 w 4784104"/>
              <a:gd name="connsiteY49" fmla="*/ 1958617 h 3234967"/>
              <a:gd name="connsiteX50" fmla="*/ 1612279 w 4784104"/>
              <a:gd name="connsiteY50" fmla="*/ 1930042 h 3234967"/>
              <a:gd name="connsiteX51" fmla="*/ 1545604 w 4784104"/>
              <a:gd name="connsiteY51" fmla="*/ 1930042 h 3234967"/>
              <a:gd name="connsiteX52" fmla="*/ 1545604 w 4784104"/>
              <a:gd name="connsiteY52" fmla="*/ 1906229 h 3234967"/>
              <a:gd name="connsiteX53" fmla="*/ 1355104 w 4784104"/>
              <a:gd name="connsiteY53" fmla="*/ 1906229 h 3234967"/>
              <a:gd name="connsiteX54" fmla="*/ 1355104 w 4784104"/>
              <a:gd name="connsiteY54" fmla="*/ 1872892 h 3234967"/>
              <a:gd name="connsiteX55" fmla="*/ 1293192 w 4784104"/>
              <a:gd name="connsiteY55" fmla="*/ 1872892 h 3234967"/>
              <a:gd name="connsiteX56" fmla="*/ 1293192 w 4784104"/>
              <a:gd name="connsiteY56" fmla="*/ 1853842 h 3234967"/>
              <a:gd name="connsiteX57" fmla="*/ 1250329 w 4784104"/>
              <a:gd name="connsiteY57" fmla="*/ 1853842 h 3234967"/>
              <a:gd name="connsiteX58" fmla="*/ 1250329 w 4784104"/>
              <a:gd name="connsiteY58" fmla="*/ 1825267 h 3234967"/>
              <a:gd name="connsiteX59" fmla="*/ 1240804 w 4784104"/>
              <a:gd name="connsiteY59" fmla="*/ 1825267 h 3234967"/>
              <a:gd name="connsiteX60" fmla="*/ 1240804 w 4784104"/>
              <a:gd name="connsiteY60" fmla="*/ 1791929 h 3234967"/>
              <a:gd name="connsiteX61" fmla="*/ 1193179 w 4784104"/>
              <a:gd name="connsiteY61" fmla="*/ 1791929 h 3234967"/>
              <a:gd name="connsiteX62" fmla="*/ 1193179 w 4784104"/>
              <a:gd name="connsiteY62" fmla="*/ 1768117 h 3234967"/>
              <a:gd name="connsiteX63" fmla="*/ 1169367 w 4784104"/>
              <a:gd name="connsiteY63" fmla="*/ 1768117 h 3234967"/>
              <a:gd name="connsiteX64" fmla="*/ 1169367 w 4784104"/>
              <a:gd name="connsiteY64" fmla="*/ 1744304 h 3234967"/>
              <a:gd name="connsiteX65" fmla="*/ 1121742 w 4784104"/>
              <a:gd name="connsiteY65" fmla="*/ 1744304 h 3234967"/>
              <a:gd name="connsiteX66" fmla="*/ 1121742 w 4784104"/>
              <a:gd name="connsiteY66" fmla="*/ 1691917 h 3234967"/>
              <a:gd name="connsiteX67" fmla="*/ 1097929 w 4784104"/>
              <a:gd name="connsiteY67" fmla="*/ 1691917 h 3234967"/>
              <a:gd name="connsiteX68" fmla="*/ 1097929 w 4784104"/>
              <a:gd name="connsiteY68" fmla="*/ 1630004 h 3234967"/>
              <a:gd name="connsiteX69" fmla="*/ 1097929 w 4784104"/>
              <a:gd name="connsiteY69" fmla="*/ 1630004 h 3234967"/>
              <a:gd name="connsiteX70" fmla="*/ 1097929 w 4784104"/>
              <a:gd name="connsiteY70" fmla="*/ 1563329 h 3234967"/>
              <a:gd name="connsiteX71" fmla="*/ 1069354 w 4784104"/>
              <a:gd name="connsiteY71" fmla="*/ 1563329 h 3234967"/>
              <a:gd name="connsiteX72" fmla="*/ 1069354 w 4784104"/>
              <a:gd name="connsiteY72" fmla="*/ 1468079 h 3234967"/>
              <a:gd name="connsiteX73" fmla="*/ 964579 w 4784104"/>
              <a:gd name="connsiteY73" fmla="*/ 1468079 h 3234967"/>
              <a:gd name="connsiteX74" fmla="*/ 983629 w 4784104"/>
              <a:gd name="connsiteY74" fmla="*/ 1449029 h 3234967"/>
              <a:gd name="connsiteX75" fmla="*/ 955054 w 4784104"/>
              <a:gd name="connsiteY75" fmla="*/ 1449029 h 3234967"/>
              <a:gd name="connsiteX76" fmla="*/ 955054 w 4784104"/>
              <a:gd name="connsiteY76" fmla="*/ 1396642 h 3234967"/>
              <a:gd name="connsiteX77" fmla="*/ 916954 w 4784104"/>
              <a:gd name="connsiteY77" fmla="*/ 1396642 h 3234967"/>
              <a:gd name="connsiteX78" fmla="*/ 916954 w 4784104"/>
              <a:gd name="connsiteY78" fmla="*/ 1363304 h 3234967"/>
              <a:gd name="connsiteX79" fmla="*/ 888379 w 4784104"/>
              <a:gd name="connsiteY79" fmla="*/ 1363304 h 3234967"/>
              <a:gd name="connsiteX80" fmla="*/ 888379 w 4784104"/>
              <a:gd name="connsiteY80" fmla="*/ 1287104 h 3234967"/>
              <a:gd name="connsiteX81" fmla="*/ 859804 w 4784104"/>
              <a:gd name="connsiteY81" fmla="*/ 1287104 h 3234967"/>
              <a:gd name="connsiteX82" fmla="*/ 859804 w 4784104"/>
              <a:gd name="connsiteY82" fmla="*/ 1206142 h 3234967"/>
              <a:gd name="connsiteX83" fmla="*/ 793129 w 4784104"/>
              <a:gd name="connsiteY83" fmla="*/ 1206142 h 3234967"/>
              <a:gd name="connsiteX84" fmla="*/ 793129 w 4784104"/>
              <a:gd name="connsiteY84" fmla="*/ 1163279 h 3234967"/>
              <a:gd name="connsiteX85" fmla="*/ 778842 w 4784104"/>
              <a:gd name="connsiteY85" fmla="*/ 1163279 h 3234967"/>
              <a:gd name="connsiteX86" fmla="*/ 778842 w 4784104"/>
              <a:gd name="connsiteY86" fmla="*/ 1125179 h 3234967"/>
              <a:gd name="connsiteX87" fmla="*/ 731217 w 4784104"/>
              <a:gd name="connsiteY87" fmla="*/ 1125179 h 3234967"/>
              <a:gd name="connsiteX88" fmla="*/ 731217 w 4784104"/>
              <a:gd name="connsiteY88" fmla="*/ 1087079 h 3234967"/>
              <a:gd name="connsiteX89" fmla="*/ 697879 w 4784104"/>
              <a:gd name="connsiteY89" fmla="*/ 1087079 h 3234967"/>
              <a:gd name="connsiteX90" fmla="*/ 697879 w 4784104"/>
              <a:gd name="connsiteY90" fmla="*/ 1034692 h 3234967"/>
              <a:gd name="connsiteX91" fmla="*/ 655017 w 4784104"/>
              <a:gd name="connsiteY91" fmla="*/ 1034692 h 3234967"/>
              <a:gd name="connsiteX92" fmla="*/ 655017 w 4784104"/>
              <a:gd name="connsiteY92" fmla="*/ 972779 h 3234967"/>
              <a:gd name="connsiteX93" fmla="*/ 612154 w 4784104"/>
              <a:gd name="connsiteY93" fmla="*/ 972779 h 3234967"/>
              <a:gd name="connsiteX94" fmla="*/ 612154 w 4784104"/>
              <a:gd name="connsiteY94" fmla="*/ 901342 h 3234967"/>
              <a:gd name="connsiteX95" fmla="*/ 559767 w 4784104"/>
              <a:gd name="connsiteY95" fmla="*/ 901342 h 3234967"/>
              <a:gd name="connsiteX96" fmla="*/ 559767 w 4784104"/>
              <a:gd name="connsiteY96" fmla="*/ 853717 h 3234967"/>
              <a:gd name="connsiteX97" fmla="*/ 502617 w 4784104"/>
              <a:gd name="connsiteY97" fmla="*/ 853717 h 3234967"/>
              <a:gd name="connsiteX98" fmla="*/ 502617 w 4784104"/>
              <a:gd name="connsiteY98" fmla="*/ 796567 h 3234967"/>
              <a:gd name="connsiteX99" fmla="*/ 474042 w 4784104"/>
              <a:gd name="connsiteY99" fmla="*/ 796567 h 3234967"/>
              <a:gd name="connsiteX100" fmla="*/ 474042 w 4784104"/>
              <a:gd name="connsiteY100" fmla="*/ 720367 h 3234967"/>
              <a:gd name="connsiteX101" fmla="*/ 426417 w 4784104"/>
              <a:gd name="connsiteY101" fmla="*/ 720367 h 3234967"/>
              <a:gd name="connsiteX102" fmla="*/ 426417 w 4784104"/>
              <a:gd name="connsiteY102" fmla="*/ 667979 h 3234967"/>
              <a:gd name="connsiteX103" fmla="*/ 402604 w 4784104"/>
              <a:gd name="connsiteY103" fmla="*/ 667979 h 3234967"/>
              <a:gd name="connsiteX104" fmla="*/ 402604 w 4784104"/>
              <a:gd name="connsiteY104" fmla="*/ 625117 h 3234967"/>
              <a:gd name="connsiteX105" fmla="*/ 383554 w 4784104"/>
              <a:gd name="connsiteY105" fmla="*/ 625117 h 3234967"/>
              <a:gd name="connsiteX106" fmla="*/ 383554 w 4784104"/>
              <a:gd name="connsiteY106" fmla="*/ 577492 h 3234967"/>
              <a:gd name="connsiteX107" fmla="*/ 345454 w 4784104"/>
              <a:gd name="connsiteY107" fmla="*/ 577492 h 3234967"/>
              <a:gd name="connsiteX108" fmla="*/ 345454 w 4784104"/>
              <a:gd name="connsiteY108" fmla="*/ 529867 h 3234967"/>
              <a:gd name="connsiteX109" fmla="*/ 307354 w 4784104"/>
              <a:gd name="connsiteY109" fmla="*/ 529867 h 3234967"/>
              <a:gd name="connsiteX110" fmla="*/ 307354 w 4784104"/>
              <a:gd name="connsiteY110" fmla="*/ 453667 h 3234967"/>
              <a:gd name="connsiteX111" fmla="*/ 274017 w 4784104"/>
              <a:gd name="connsiteY111" fmla="*/ 453667 h 3234967"/>
              <a:gd name="connsiteX112" fmla="*/ 274017 w 4784104"/>
              <a:gd name="connsiteY112" fmla="*/ 367942 h 3234967"/>
              <a:gd name="connsiteX113" fmla="*/ 240679 w 4784104"/>
              <a:gd name="connsiteY113" fmla="*/ 367942 h 3234967"/>
              <a:gd name="connsiteX114" fmla="*/ 240679 w 4784104"/>
              <a:gd name="connsiteY114" fmla="*/ 301267 h 3234967"/>
              <a:gd name="connsiteX115" fmla="*/ 207342 w 4784104"/>
              <a:gd name="connsiteY115" fmla="*/ 301267 h 3234967"/>
              <a:gd name="connsiteX116" fmla="*/ 207342 w 4784104"/>
              <a:gd name="connsiteY116" fmla="*/ 248879 h 3234967"/>
              <a:gd name="connsiteX117" fmla="*/ 188292 w 4784104"/>
              <a:gd name="connsiteY117" fmla="*/ 248879 h 3234967"/>
              <a:gd name="connsiteX118" fmla="*/ 188292 w 4784104"/>
              <a:gd name="connsiteY118" fmla="*/ 191729 h 3234967"/>
              <a:gd name="connsiteX119" fmla="*/ 145429 w 4784104"/>
              <a:gd name="connsiteY119" fmla="*/ 191729 h 3234967"/>
              <a:gd name="connsiteX120" fmla="*/ 145429 w 4784104"/>
              <a:gd name="connsiteY120" fmla="*/ 139342 h 3234967"/>
              <a:gd name="connsiteX121" fmla="*/ 116854 w 4784104"/>
              <a:gd name="connsiteY121" fmla="*/ 139342 h 3234967"/>
              <a:gd name="connsiteX122" fmla="*/ 116854 w 4784104"/>
              <a:gd name="connsiteY122" fmla="*/ 96479 h 3234967"/>
              <a:gd name="connsiteX123" fmla="*/ 88279 w 4784104"/>
              <a:gd name="connsiteY123" fmla="*/ 96479 h 3234967"/>
              <a:gd name="connsiteX124" fmla="*/ 88279 w 4784104"/>
              <a:gd name="connsiteY124" fmla="*/ 44092 h 3234967"/>
              <a:gd name="connsiteX125" fmla="*/ 50179 w 4784104"/>
              <a:gd name="connsiteY125" fmla="*/ 44092 h 3234967"/>
              <a:gd name="connsiteX126" fmla="*/ 66846 w 4784104"/>
              <a:gd name="connsiteY126" fmla="*/ 1228 h 3234967"/>
              <a:gd name="connsiteX127" fmla="*/ 173 w 4784104"/>
              <a:gd name="connsiteY127" fmla="*/ 5991 h 3234967"/>
              <a:gd name="connsiteX0" fmla="*/ 4784117 w 4784117"/>
              <a:gd name="connsiteY0" fmla="*/ 3231268 h 3231268"/>
              <a:gd name="connsiteX1" fmla="*/ 4784117 w 4784117"/>
              <a:gd name="connsiteY1" fmla="*/ 3021718 h 3231268"/>
              <a:gd name="connsiteX2" fmla="*/ 3850667 w 4784117"/>
              <a:gd name="connsiteY2" fmla="*/ 3021718 h 3231268"/>
              <a:gd name="connsiteX3" fmla="*/ 3850667 w 4784117"/>
              <a:gd name="connsiteY3" fmla="*/ 2940755 h 3231268"/>
              <a:gd name="connsiteX4" fmla="*/ 3598255 w 4784117"/>
              <a:gd name="connsiteY4" fmla="*/ 2940755 h 3231268"/>
              <a:gd name="connsiteX5" fmla="*/ 3598255 w 4784117"/>
              <a:gd name="connsiteY5" fmla="*/ 2878843 h 3231268"/>
              <a:gd name="connsiteX6" fmla="*/ 3431567 w 4784117"/>
              <a:gd name="connsiteY6" fmla="*/ 2878843 h 3231268"/>
              <a:gd name="connsiteX7" fmla="*/ 3431567 w 4784117"/>
              <a:gd name="connsiteY7" fmla="*/ 2831218 h 3231268"/>
              <a:gd name="connsiteX8" fmla="*/ 3317267 w 4784117"/>
              <a:gd name="connsiteY8" fmla="*/ 2831218 h 3231268"/>
              <a:gd name="connsiteX9" fmla="*/ 3317267 w 4784117"/>
              <a:gd name="connsiteY9" fmla="*/ 2764543 h 3231268"/>
              <a:gd name="connsiteX10" fmla="*/ 3269642 w 4784117"/>
              <a:gd name="connsiteY10" fmla="*/ 2764543 h 3231268"/>
              <a:gd name="connsiteX11" fmla="*/ 3269642 w 4784117"/>
              <a:gd name="connsiteY11" fmla="*/ 2716918 h 3231268"/>
              <a:gd name="connsiteX12" fmla="*/ 3269642 w 4784117"/>
              <a:gd name="connsiteY12" fmla="*/ 2716918 h 3231268"/>
              <a:gd name="connsiteX13" fmla="*/ 3269642 w 4784117"/>
              <a:gd name="connsiteY13" fmla="*/ 2664530 h 3231268"/>
              <a:gd name="connsiteX14" fmla="*/ 3217255 w 4784117"/>
              <a:gd name="connsiteY14" fmla="*/ 2664530 h 3231268"/>
              <a:gd name="connsiteX15" fmla="*/ 3217255 w 4784117"/>
              <a:gd name="connsiteY15" fmla="*/ 2602618 h 3231268"/>
              <a:gd name="connsiteX16" fmla="*/ 3026755 w 4784117"/>
              <a:gd name="connsiteY16" fmla="*/ 2602618 h 3231268"/>
              <a:gd name="connsiteX17" fmla="*/ 3026755 w 4784117"/>
              <a:gd name="connsiteY17" fmla="*/ 2545468 h 3231268"/>
              <a:gd name="connsiteX18" fmla="*/ 2717192 w 4784117"/>
              <a:gd name="connsiteY18" fmla="*/ 2545468 h 3231268"/>
              <a:gd name="connsiteX19" fmla="*/ 2717192 w 4784117"/>
              <a:gd name="connsiteY19" fmla="*/ 2512130 h 3231268"/>
              <a:gd name="connsiteX20" fmla="*/ 2602892 w 4784117"/>
              <a:gd name="connsiteY20" fmla="*/ 2512130 h 3231268"/>
              <a:gd name="connsiteX21" fmla="*/ 2602892 w 4784117"/>
              <a:gd name="connsiteY21" fmla="*/ 2469268 h 3231268"/>
              <a:gd name="connsiteX22" fmla="*/ 2521930 w 4784117"/>
              <a:gd name="connsiteY22" fmla="*/ 2469268 h 3231268"/>
              <a:gd name="connsiteX23" fmla="*/ 2521930 w 4784117"/>
              <a:gd name="connsiteY23" fmla="*/ 2378780 h 3231268"/>
              <a:gd name="connsiteX24" fmla="*/ 2502880 w 4784117"/>
              <a:gd name="connsiteY24" fmla="*/ 2378780 h 3231268"/>
              <a:gd name="connsiteX25" fmla="*/ 2502880 w 4784117"/>
              <a:gd name="connsiteY25" fmla="*/ 2331155 h 3231268"/>
              <a:gd name="connsiteX26" fmla="*/ 2412392 w 4784117"/>
              <a:gd name="connsiteY26" fmla="*/ 2331155 h 3231268"/>
              <a:gd name="connsiteX27" fmla="*/ 2412392 w 4784117"/>
              <a:gd name="connsiteY27" fmla="*/ 2312105 h 3231268"/>
              <a:gd name="connsiteX28" fmla="*/ 2231417 w 4784117"/>
              <a:gd name="connsiteY28" fmla="*/ 2312105 h 3231268"/>
              <a:gd name="connsiteX29" fmla="*/ 2231417 w 4784117"/>
              <a:gd name="connsiteY29" fmla="*/ 2269243 h 3231268"/>
              <a:gd name="connsiteX30" fmla="*/ 2193317 w 4784117"/>
              <a:gd name="connsiteY30" fmla="*/ 2269243 h 3231268"/>
              <a:gd name="connsiteX31" fmla="*/ 2193317 w 4784117"/>
              <a:gd name="connsiteY31" fmla="*/ 2235905 h 3231268"/>
              <a:gd name="connsiteX32" fmla="*/ 2074255 w 4784117"/>
              <a:gd name="connsiteY32" fmla="*/ 2235905 h 3231268"/>
              <a:gd name="connsiteX33" fmla="*/ 2074255 w 4784117"/>
              <a:gd name="connsiteY33" fmla="*/ 2193043 h 3231268"/>
              <a:gd name="connsiteX34" fmla="*/ 1983767 w 4784117"/>
              <a:gd name="connsiteY34" fmla="*/ 2193043 h 3231268"/>
              <a:gd name="connsiteX35" fmla="*/ 1983767 w 4784117"/>
              <a:gd name="connsiteY35" fmla="*/ 2164468 h 3231268"/>
              <a:gd name="connsiteX36" fmla="*/ 1926617 w 4784117"/>
              <a:gd name="connsiteY36" fmla="*/ 2164468 h 3231268"/>
              <a:gd name="connsiteX37" fmla="*/ 1926617 w 4784117"/>
              <a:gd name="connsiteY37" fmla="*/ 2131130 h 3231268"/>
              <a:gd name="connsiteX38" fmla="*/ 1898042 w 4784117"/>
              <a:gd name="connsiteY38" fmla="*/ 2131130 h 3231268"/>
              <a:gd name="connsiteX39" fmla="*/ 1898042 w 4784117"/>
              <a:gd name="connsiteY39" fmla="*/ 2097793 h 3231268"/>
              <a:gd name="connsiteX40" fmla="*/ 1850417 w 4784117"/>
              <a:gd name="connsiteY40" fmla="*/ 2097793 h 3231268"/>
              <a:gd name="connsiteX41" fmla="*/ 1850417 w 4784117"/>
              <a:gd name="connsiteY41" fmla="*/ 2073980 h 3231268"/>
              <a:gd name="connsiteX42" fmla="*/ 1836130 w 4784117"/>
              <a:gd name="connsiteY42" fmla="*/ 2059693 h 3231268"/>
              <a:gd name="connsiteX43" fmla="*/ 1745642 w 4784117"/>
              <a:gd name="connsiteY43" fmla="*/ 2059693 h 3231268"/>
              <a:gd name="connsiteX44" fmla="*/ 1745642 w 4784117"/>
              <a:gd name="connsiteY44" fmla="*/ 2016830 h 3231268"/>
              <a:gd name="connsiteX45" fmla="*/ 1655155 w 4784117"/>
              <a:gd name="connsiteY45" fmla="*/ 2016830 h 3231268"/>
              <a:gd name="connsiteX46" fmla="*/ 1655155 w 4784117"/>
              <a:gd name="connsiteY46" fmla="*/ 1983493 h 3231268"/>
              <a:gd name="connsiteX47" fmla="*/ 1626580 w 4784117"/>
              <a:gd name="connsiteY47" fmla="*/ 1983493 h 3231268"/>
              <a:gd name="connsiteX48" fmla="*/ 1626580 w 4784117"/>
              <a:gd name="connsiteY48" fmla="*/ 1954918 h 3231268"/>
              <a:gd name="connsiteX49" fmla="*/ 1612292 w 4784117"/>
              <a:gd name="connsiteY49" fmla="*/ 1954918 h 3231268"/>
              <a:gd name="connsiteX50" fmla="*/ 1612292 w 4784117"/>
              <a:gd name="connsiteY50" fmla="*/ 1926343 h 3231268"/>
              <a:gd name="connsiteX51" fmla="*/ 1545617 w 4784117"/>
              <a:gd name="connsiteY51" fmla="*/ 1926343 h 3231268"/>
              <a:gd name="connsiteX52" fmla="*/ 1545617 w 4784117"/>
              <a:gd name="connsiteY52" fmla="*/ 1902530 h 3231268"/>
              <a:gd name="connsiteX53" fmla="*/ 1355117 w 4784117"/>
              <a:gd name="connsiteY53" fmla="*/ 1902530 h 3231268"/>
              <a:gd name="connsiteX54" fmla="*/ 1355117 w 4784117"/>
              <a:gd name="connsiteY54" fmla="*/ 1869193 h 3231268"/>
              <a:gd name="connsiteX55" fmla="*/ 1293205 w 4784117"/>
              <a:gd name="connsiteY55" fmla="*/ 1869193 h 3231268"/>
              <a:gd name="connsiteX56" fmla="*/ 1293205 w 4784117"/>
              <a:gd name="connsiteY56" fmla="*/ 1850143 h 3231268"/>
              <a:gd name="connsiteX57" fmla="*/ 1250342 w 4784117"/>
              <a:gd name="connsiteY57" fmla="*/ 1850143 h 3231268"/>
              <a:gd name="connsiteX58" fmla="*/ 1250342 w 4784117"/>
              <a:gd name="connsiteY58" fmla="*/ 1821568 h 3231268"/>
              <a:gd name="connsiteX59" fmla="*/ 1240817 w 4784117"/>
              <a:gd name="connsiteY59" fmla="*/ 1821568 h 3231268"/>
              <a:gd name="connsiteX60" fmla="*/ 1240817 w 4784117"/>
              <a:gd name="connsiteY60" fmla="*/ 1788230 h 3231268"/>
              <a:gd name="connsiteX61" fmla="*/ 1193192 w 4784117"/>
              <a:gd name="connsiteY61" fmla="*/ 1788230 h 3231268"/>
              <a:gd name="connsiteX62" fmla="*/ 1193192 w 4784117"/>
              <a:gd name="connsiteY62" fmla="*/ 1764418 h 3231268"/>
              <a:gd name="connsiteX63" fmla="*/ 1169380 w 4784117"/>
              <a:gd name="connsiteY63" fmla="*/ 1764418 h 3231268"/>
              <a:gd name="connsiteX64" fmla="*/ 1169380 w 4784117"/>
              <a:gd name="connsiteY64" fmla="*/ 1740605 h 3231268"/>
              <a:gd name="connsiteX65" fmla="*/ 1121755 w 4784117"/>
              <a:gd name="connsiteY65" fmla="*/ 1740605 h 3231268"/>
              <a:gd name="connsiteX66" fmla="*/ 1121755 w 4784117"/>
              <a:gd name="connsiteY66" fmla="*/ 1688218 h 3231268"/>
              <a:gd name="connsiteX67" fmla="*/ 1097942 w 4784117"/>
              <a:gd name="connsiteY67" fmla="*/ 1688218 h 3231268"/>
              <a:gd name="connsiteX68" fmla="*/ 1097942 w 4784117"/>
              <a:gd name="connsiteY68" fmla="*/ 1626305 h 3231268"/>
              <a:gd name="connsiteX69" fmla="*/ 1097942 w 4784117"/>
              <a:gd name="connsiteY69" fmla="*/ 1626305 h 3231268"/>
              <a:gd name="connsiteX70" fmla="*/ 1097942 w 4784117"/>
              <a:gd name="connsiteY70" fmla="*/ 1559630 h 3231268"/>
              <a:gd name="connsiteX71" fmla="*/ 1069367 w 4784117"/>
              <a:gd name="connsiteY71" fmla="*/ 1559630 h 3231268"/>
              <a:gd name="connsiteX72" fmla="*/ 1069367 w 4784117"/>
              <a:gd name="connsiteY72" fmla="*/ 1464380 h 3231268"/>
              <a:gd name="connsiteX73" fmla="*/ 964592 w 4784117"/>
              <a:gd name="connsiteY73" fmla="*/ 1464380 h 3231268"/>
              <a:gd name="connsiteX74" fmla="*/ 983642 w 4784117"/>
              <a:gd name="connsiteY74" fmla="*/ 1445330 h 3231268"/>
              <a:gd name="connsiteX75" fmla="*/ 955067 w 4784117"/>
              <a:gd name="connsiteY75" fmla="*/ 1445330 h 3231268"/>
              <a:gd name="connsiteX76" fmla="*/ 955067 w 4784117"/>
              <a:gd name="connsiteY76" fmla="*/ 1392943 h 3231268"/>
              <a:gd name="connsiteX77" fmla="*/ 916967 w 4784117"/>
              <a:gd name="connsiteY77" fmla="*/ 1392943 h 3231268"/>
              <a:gd name="connsiteX78" fmla="*/ 916967 w 4784117"/>
              <a:gd name="connsiteY78" fmla="*/ 1359605 h 3231268"/>
              <a:gd name="connsiteX79" fmla="*/ 888392 w 4784117"/>
              <a:gd name="connsiteY79" fmla="*/ 1359605 h 3231268"/>
              <a:gd name="connsiteX80" fmla="*/ 888392 w 4784117"/>
              <a:gd name="connsiteY80" fmla="*/ 1283405 h 3231268"/>
              <a:gd name="connsiteX81" fmla="*/ 859817 w 4784117"/>
              <a:gd name="connsiteY81" fmla="*/ 1283405 h 3231268"/>
              <a:gd name="connsiteX82" fmla="*/ 859817 w 4784117"/>
              <a:gd name="connsiteY82" fmla="*/ 1202443 h 3231268"/>
              <a:gd name="connsiteX83" fmla="*/ 793142 w 4784117"/>
              <a:gd name="connsiteY83" fmla="*/ 1202443 h 3231268"/>
              <a:gd name="connsiteX84" fmla="*/ 793142 w 4784117"/>
              <a:gd name="connsiteY84" fmla="*/ 1159580 h 3231268"/>
              <a:gd name="connsiteX85" fmla="*/ 778855 w 4784117"/>
              <a:gd name="connsiteY85" fmla="*/ 1159580 h 3231268"/>
              <a:gd name="connsiteX86" fmla="*/ 778855 w 4784117"/>
              <a:gd name="connsiteY86" fmla="*/ 1121480 h 3231268"/>
              <a:gd name="connsiteX87" fmla="*/ 731230 w 4784117"/>
              <a:gd name="connsiteY87" fmla="*/ 1121480 h 3231268"/>
              <a:gd name="connsiteX88" fmla="*/ 731230 w 4784117"/>
              <a:gd name="connsiteY88" fmla="*/ 1083380 h 3231268"/>
              <a:gd name="connsiteX89" fmla="*/ 697892 w 4784117"/>
              <a:gd name="connsiteY89" fmla="*/ 1083380 h 3231268"/>
              <a:gd name="connsiteX90" fmla="*/ 697892 w 4784117"/>
              <a:gd name="connsiteY90" fmla="*/ 1030993 h 3231268"/>
              <a:gd name="connsiteX91" fmla="*/ 655030 w 4784117"/>
              <a:gd name="connsiteY91" fmla="*/ 1030993 h 3231268"/>
              <a:gd name="connsiteX92" fmla="*/ 655030 w 4784117"/>
              <a:gd name="connsiteY92" fmla="*/ 969080 h 3231268"/>
              <a:gd name="connsiteX93" fmla="*/ 612167 w 4784117"/>
              <a:gd name="connsiteY93" fmla="*/ 969080 h 3231268"/>
              <a:gd name="connsiteX94" fmla="*/ 612167 w 4784117"/>
              <a:gd name="connsiteY94" fmla="*/ 897643 h 3231268"/>
              <a:gd name="connsiteX95" fmla="*/ 559780 w 4784117"/>
              <a:gd name="connsiteY95" fmla="*/ 897643 h 3231268"/>
              <a:gd name="connsiteX96" fmla="*/ 559780 w 4784117"/>
              <a:gd name="connsiteY96" fmla="*/ 850018 h 3231268"/>
              <a:gd name="connsiteX97" fmla="*/ 502630 w 4784117"/>
              <a:gd name="connsiteY97" fmla="*/ 850018 h 3231268"/>
              <a:gd name="connsiteX98" fmla="*/ 502630 w 4784117"/>
              <a:gd name="connsiteY98" fmla="*/ 792868 h 3231268"/>
              <a:gd name="connsiteX99" fmla="*/ 474055 w 4784117"/>
              <a:gd name="connsiteY99" fmla="*/ 792868 h 3231268"/>
              <a:gd name="connsiteX100" fmla="*/ 474055 w 4784117"/>
              <a:gd name="connsiteY100" fmla="*/ 716668 h 3231268"/>
              <a:gd name="connsiteX101" fmla="*/ 426430 w 4784117"/>
              <a:gd name="connsiteY101" fmla="*/ 716668 h 3231268"/>
              <a:gd name="connsiteX102" fmla="*/ 426430 w 4784117"/>
              <a:gd name="connsiteY102" fmla="*/ 664280 h 3231268"/>
              <a:gd name="connsiteX103" fmla="*/ 402617 w 4784117"/>
              <a:gd name="connsiteY103" fmla="*/ 664280 h 3231268"/>
              <a:gd name="connsiteX104" fmla="*/ 402617 w 4784117"/>
              <a:gd name="connsiteY104" fmla="*/ 621418 h 3231268"/>
              <a:gd name="connsiteX105" fmla="*/ 383567 w 4784117"/>
              <a:gd name="connsiteY105" fmla="*/ 621418 h 3231268"/>
              <a:gd name="connsiteX106" fmla="*/ 383567 w 4784117"/>
              <a:gd name="connsiteY106" fmla="*/ 573793 h 3231268"/>
              <a:gd name="connsiteX107" fmla="*/ 345467 w 4784117"/>
              <a:gd name="connsiteY107" fmla="*/ 573793 h 3231268"/>
              <a:gd name="connsiteX108" fmla="*/ 345467 w 4784117"/>
              <a:gd name="connsiteY108" fmla="*/ 526168 h 3231268"/>
              <a:gd name="connsiteX109" fmla="*/ 307367 w 4784117"/>
              <a:gd name="connsiteY109" fmla="*/ 526168 h 3231268"/>
              <a:gd name="connsiteX110" fmla="*/ 307367 w 4784117"/>
              <a:gd name="connsiteY110" fmla="*/ 449968 h 3231268"/>
              <a:gd name="connsiteX111" fmla="*/ 274030 w 4784117"/>
              <a:gd name="connsiteY111" fmla="*/ 449968 h 3231268"/>
              <a:gd name="connsiteX112" fmla="*/ 274030 w 4784117"/>
              <a:gd name="connsiteY112" fmla="*/ 364243 h 3231268"/>
              <a:gd name="connsiteX113" fmla="*/ 240692 w 4784117"/>
              <a:gd name="connsiteY113" fmla="*/ 364243 h 3231268"/>
              <a:gd name="connsiteX114" fmla="*/ 240692 w 4784117"/>
              <a:gd name="connsiteY114" fmla="*/ 297568 h 3231268"/>
              <a:gd name="connsiteX115" fmla="*/ 207355 w 4784117"/>
              <a:gd name="connsiteY115" fmla="*/ 297568 h 3231268"/>
              <a:gd name="connsiteX116" fmla="*/ 207355 w 4784117"/>
              <a:gd name="connsiteY116" fmla="*/ 245180 h 3231268"/>
              <a:gd name="connsiteX117" fmla="*/ 188305 w 4784117"/>
              <a:gd name="connsiteY117" fmla="*/ 245180 h 3231268"/>
              <a:gd name="connsiteX118" fmla="*/ 188305 w 4784117"/>
              <a:gd name="connsiteY118" fmla="*/ 188030 h 3231268"/>
              <a:gd name="connsiteX119" fmla="*/ 145442 w 4784117"/>
              <a:gd name="connsiteY119" fmla="*/ 188030 h 3231268"/>
              <a:gd name="connsiteX120" fmla="*/ 145442 w 4784117"/>
              <a:gd name="connsiteY120" fmla="*/ 135643 h 3231268"/>
              <a:gd name="connsiteX121" fmla="*/ 116867 w 4784117"/>
              <a:gd name="connsiteY121" fmla="*/ 135643 h 3231268"/>
              <a:gd name="connsiteX122" fmla="*/ 116867 w 4784117"/>
              <a:gd name="connsiteY122" fmla="*/ 92780 h 3231268"/>
              <a:gd name="connsiteX123" fmla="*/ 88292 w 4784117"/>
              <a:gd name="connsiteY123" fmla="*/ 92780 h 3231268"/>
              <a:gd name="connsiteX124" fmla="*/ 88292 w 4784117"/>
              <a:gd name="connsiteY124" fmla="*/ 40393 h 3231268"/>
              <a:gd name="connsiteX125" fmla="*/ 50192 w 4784117"/>
              <a:gd name="connsiteY125" fmla="*/ 40393 h 3231268"/>
              <a:gd name="connsiteX126" fmla="*/ 62096 w 4784117"/>
              <a:gd name="connsiteY126" fmla="*/ 2291 h 3231268"/>
              <a:gd name="connsiteX127" fmla="*/ 186 w 4784117"/>
              <a:gd name="connsiteY127" fmla="*/ 2292 h 3231268"/>
              <a:gd name="connsiteX0" fmla="*/ 4784117 w 4784117"/>
              <a:gd name="connsiteY0" fmla="*/ 3231268 h 3231268"/>
              <a:gd name="connsiteX1" fmla="*/ 4784117 w 4784117"/>
              <a:gd name="connsiteY1" fmla="*/ 3021718 h 3231268"/>
              <a:gd name="connsiteX2" fmla="*/ 3850667 w 4784117"/>
              <a:gd name="connsiteY2" fmla="*/ 3021718 h 3231268"/>
              <a:gd name="connsiteX3" fmla="*/ 3850667 w 4784117"/>
              <a:gd name="connsiteY3" fmla="*/ 2940755 h 3231268"/>
              <a:gd name="connsiteX4" fmla="*/ 3598255 w 4784117"/>
              <a:gd name="connsiteY4" fmla="*/ 2940755 h 3231268"/>
              <a:gd name="connsiteX5" fmla="*/ 3598255 w 4784117"/>
              <a:gd name="connsiteY5" fmla="*/ 2878843 h 3231268"/>
              <a:gd name="connsiteX6" fmla="*/ 3431567 w 4784117"/>
              <a:gd name="connsiteY6" fmla="*/ 2878843 h 3231268"/>
              <a:gd name="connsiteX7" fmla="*/ 3431567 w 4784117"/>
              <a:gd name="connsiteY7" fmla="*/ 2831218 h 3231268"/>
              <a:gd name="connsiteX8" fmla="*/ 3317267 w 4784117"/>
              <a:gd name="connsiteY8" fmla="*/ 2831218 h 3231268"/>
              <a:gd name="connsiteX9" fmla="*/ 3317267 w 4784117"/>
              <a:gd name="connsiteY9" fmla="*/ 2764543 h 3231268"/>
              <a:gd name="connsiteX10" fmla="*/ 3269642 w 4784117"/>
              <a:gd name="connsiteY10" fmla="*/ 2764543 h 3231268"/>
              <a:gd name="connsiteX11" fmla="*/ 3269642 w 4784117"/>
              <a:gd name="connsiteY11" fmla="*/ 2716918 h 3231268"/>
              <a:gd name="connsiteX12" fmla="*/ 3269642 w 4784117"/>
              <a:gd name="connsiteY12" fmla="*/ 2716918 h 3231268"/>
              <a:gd name="connsiteX13" fmla="*/ 3269642 w 4784117"/>
              <a:gd name="connsiteY13" fmla="*/ 2664530 h 3231268"/>
              <a:gd name="connsiteX14" fmla="*/ 3217255 w 4784117"/>
              <a:gd name="connsiteY14" fmla="*/ 2664530 h 3231268"/>
              <a:gd name="connsiteX15" fmla="*/ 3217255 w 4784117"/>
              <a:gd name="connsiteY15" fmla="*/ 2602618 h 3231268"/>
              <a:gd name="connsiteX16" fmla="*/ 3026755 w 4784117"/>
              <a:gd name="connsiteY16" fmla="*/ 2602618 h 3231268"/>
              <a:gd name="connsiteX17" fmla="*/ 3026755 w 4784117"/>
              <a:gd name="connsiteY17" fmla="*/ 2545468 h 3231268"/>
              <a:gd name="connsiteX18" fmla="*/ 2717192 w 4784117"/>
              <a:gd name="connsiteY18" fmla="*/ 2545468 h 3231268"/>
              <a:gd name="connsiteX19" fmla="*/ 2717192 w 4784117"/>
              <a:gd name="connsiteY19" fmla="*/ 2512130 h 3231268"/>
              <a:gd name="connsiteX20" fmla="*/ 2602892 w 4784117"/>
              <a:gd name="connsiteY20" fmla="*/ 2512130 h 3231268"/>
              <a:gd name="connsiteX21" fmla="*/ 2602892 w 4784117"/>
              <a:gd name="connsiteY21" fmla="*/ 2469268 h 3231268"/>
              <a:gd name="connsiteX22" fmla="*/ 2521930 w 4784117"/>
              <a:gd name="connsiteY22" fmla="*/ 2469268 h 3231268"/>
              <a:gd name="connsiteX23" fmla="*/ 2521930 w 4784117"/>
              <a:gd name="connsiteY23" fmla="*/ 2378780 h 3231268"/>
              <a:gd name="connsiteX24" fmla="*/ 2502880 w 4784117"/>
              <a:gd name="connsiteY24" fmla="*/ 2378780 h 3231268"/>
              <a:gd name="connsiteX25" fmla="*/ 2502880 w 4784117"/>
              <a:gd name="connsiteY25" fmla="*/ 2331155 h 3231268"/>
              <a:gd name="connsiteX26" fmla="*/ 2412392 w 4784117"/>
              <a:gd name="connsiteY26" fmla="*/ 2331155 h 3231268"/>
              <a:gd name="connsiteX27" fmla="*/ 2412392 w 4784117"/>
              <a:gd name="connsiteY27" fmla="*/ 2312105 h 3231268"/>
              <a:gd name="connsiteX28" fmla="*/ 2231417 w 4784117"/>
              <a:gd name="connsiteY28" fmla="*/ 2312105 h 3231268"/>
              <a:gd name="connsiteX29" fmla="*/ 2231417 w 4784117"/>
              <a:gd name="connsiteY29" fmla="*/ 2269243 h 3231268"/>
              <a:gd name="connsiteX30" fmla="*/ 2193317 w 4784117"/>
              <a:gd name="connsiteY30" fmla="*/ 2269243 h 3231268"/>
              <a:gd name="connsiteX31" fmla="*/ 2193317 w 4784117"/>
              <a:gd name="connsiteY31" fmla="*/ 2235905 h 3231268"/>
              <a:gd name="connsiteX32" fmla="*/ 2074255 w 4784117"/>
              <a:gd name="connsiteY32" fmla="*/ 2235905 h 3231268"/>
              <a:gd name="connsiteX33" fmla="*/ 2074255 w 4784117"/>
              <a:gd name="connsiteY33" fmla="*/ 2193043 h 3231268"/>
              <a:gd name="connsiteX34" fmla="*/ 1983767 w 4784117"/>
              <a:gd name="connsiteY34" fmla="*/ 2193043 h 3231268"/>
              <a:gd name="connsiteX35" fmla="*/ 1983767 w 4784117"/>
              <a:gd name="connsiteY35" fmla="*/ 2164468 h 3231268"/>
              <a:gd name="connsiteX36" fmla="*/ 1926617 w 4784117"/>
              <a:gd name="connsiteY36" fmla="*/ 2164468 h 3231268"/>
              <a:gd name="connsiteX37" fmla="*/ 1926617 w 4784117"/>
              <a:gd name="connsiteY37" fmla="*/ 2131130 h 3231268"/>
              <a:gd name="connsiteX38" fmla="*/ 1898042 w 4784117"/>
              <a:gd name="connsiteY38" fmla="*/ 2131130 h 3231268"/>
              <a:gd name="connsiteX39" fmla="*/ 1898042 w 4784117"/>
              <a:gd name="connsiteY39" fmla="*/ 2097793 h 3231268"/>
              <a:gd name="connsiteX40" fmla="*/ 1850417 w 4784117"/>
              <a:gd name="connsiteY40" fmla="*/ 2097793 h 3231268"/>
              <a:gd name="connsiteX41" fmla="*/ 1850417 w 4784117"/>
              <a:gd name="connsiteY41" fmla="*/ 2073980 h 3231268"/>
              <a:gd name="connsiteX42" fmla="*/ 1836130 w 4784117"/>
              <a:gd name="connsiteY42" fmla="*/ 2059693 h 3231268"/>
              <a:gd name="connsiteX43" fmla="*/ 1745642 w 4784117"/>
              <a:gd name="connsiteY43" fmla="*/ 2059693 h 3231268"/>
              <a:gd name="connsiteX44" fmla="*/ 1745642 w 4784117"/>
              <a:gd name="connsiteY44" fmla="*/ 2016830 h 3231268"/>
              <a:gd name="connsiteX45" fmla="*/ 1655155 w 4784117"/>
              <a:gd name="connsiteY45" fmla="*/ 2016830 h 3231268"/>
              <a:gd name="connsiteX46" fmla="*/ 1655155 w 4784117"/>
              <a:gd name="connsiteY46" fmla="*/ 1983493 h 3231268"/>
              <a:gd name="connsiteX47" fmla="*/ 1626580 w 4784117"/>
              <a:gd name="connsiteY47" fmla="*/ 1983493 h 3231268"/>
              <a:gd name="connsiteX48" fmla="*/ 1626580 w 4784117"/>
              <a:gd name="connsiteY48" fmla="*/ 1954918 h 3231268"/>
              <a:gd name="connsiteX49" fmla="*/ 1612292 w 4784117"/>
              <a:gd name="connsiteY49" fmla="*/ 1954918 h 3231268"/>
              <a:gd name="connsiteX50" fmla="*/ 1612292 w 4784117"/>
              <a:gd name="connsiteY50" fmla="*/ 1926343 h 3231268"/>
              <a:gd name="connsiteX51" fmla="*/ 1545617 w 4784117"/>
              <a:gd name="connsiteY51" fmla="*/ 1926343 h 3231268"/>
              <a:gd name="connsiteX52" fmla="*/ 1545617 w 4784117"/>
              <a:gd name="connsiteY52" fmla="*/ 1902530 h 3231268"/>
              <a:gd name="connsiteX53" fmla="*/ 1355117 w 4784117"/>
              <a:gd name="connsiteY53" fmla="*/ 1902530 h 3231268"/>
              <a:gd name="connsiteX54" fmla="*/ 1355117 w 4784117"/>
              <a:gd name="connsiteY54" fmla="*/ 1869193 h 3231268"/>
              <a:gd name="connsiteX55" fmla="*/ 1293205 w 4784117"/>
              <a:gd name="connsiteY55" fmla="*/ 1869193 h 3231268"/>
              <a:gd name="connsiteX56" fmla="*/ 1293205 w 4784117"/>
              <a:gd name="connsiteY56" fmla="*/ 1850143 h 3231268"/>
              <a:gd name="connsiteX57" fmla="*/ 1250342 w 4784117"/>
              <a:gd name="connsiteY57" fmla="*/ 1850143 h 3231268"/>
              <a:gd name="connsiteX58" fmla="*/ 1250342 w 4784117"/>
              <a:gd name="connsiteY58" fmla="*/ 1821568 h 3231268"/>
              <a:gd name="connsiteX59" fmla="*/ 1240817 w 4784117"/>
              <a:gd name="connsiteY59" fmla="*/ 1821568 h 3231268"/>
              <a:gd name="connsiteX60" fmla="*/ 1240817 w 4784117"/>
              <a:gd name="connsiteY60" fmla="*/ 1788230 h 3231268"/>
              <a:gd name="connsiteX61" fmla="*/ 1193192 w 4784117"/>
              <a:gd name="connsiteY61" fmla="*/ 1788230 h 3231268"/>
              <a:gd name="connsiteX62" fmla="*/ 1193192 w 4784117"/>
              <a:gd name="connsiteY62" fmla="*/ 1764418 h 3231268"/>
              <a:gd name="connsiteX63" fmla="*/ 1169380 w 4784117"/>
              <a:gd name="connsiteY63" fmla="*/ 1764418 h 3231268"/>
              <a:gd name="connsiteX64" fmla="*/ 1169380 w 4784117"/>
              <a:gd name="connsiteY64" fmla="*/ 1740605 h 3231268"/>
              <a:gd name="connsiteX65" fmla="*/ 1121755 w 4784117"/>
              <a:gd name="connsiteY65" fmla="*/ 1740605 h 3231268"/>
              <a:gd name="connsiteX66" fmla="*/ 1121755 w 4784117"/>
              <a:gd name="connsiteY66" fmla="*/ 1688218 h 3231268"/>
              <a:gd name="connsiteX67" fmla="*/ 1097942 w 4784117"/>
              <a:gd name="connsiteY67" fmla="*/ 1688218 h 3231268"/>
              <a:gd name="connsiteX68" fmla="*/ 1097942 w 4784117"/>
              <a:gd name="connsiteY68" fmla="*/ 1626305 h 3231268"/>
              <a:gd name="connsiteX69" fmla="*/ 1097942 w 4784117"/>
              <a:gd name="connsiteY69" fmla="*/ 1626305 h 3231268"/>
              <a:gd name="connsiteX70" fmla="*/ 1097942 w 4784117"/>
              <a:gd name="connsiteY70" fmla="*/ 1559630 h 3231268"/>
              <a:gd name="connsiteX71" fmla="*/ 1069367 w 4784117"/>
              <a:gd name="connsiteY71" fmla="*/ 1559630 h 3231268"/>
              <a:gd name="connsiteX72" fmla="*/ 1069367 w 4784117"/>
              <a:gd name="connsiteY72" fmla="*/ 1464380 h 3231268"/>
              <a:gd name="connsiteX73" fmla="*/ 964592 w 4784117"/>
              <a:gd name="connsiteY73" fmla="*/ 1464380 h 3231268"/>
              <a:gd name="connsiteX74" fmla="*/ 983642 w 4784117"/>
              <a:gd name="connsiteY74" fmla="*/ 1445330 h 3231268"/>
              <a:gd name="connsiteX75" fmla="*/ 955067 w 4784117"/>
              <a:gd name="connsiteY75" fmla="*/ 1445330 h 3231268"/>
              <a:gd name="connsiteX76" fmla="*/ 955067 w 4784117"/>
              <a:gd name="connsiteY76" fmla="*/ 1392943 h 3231268"/>
              <a:gd name="connsiteX77" fmla="*/ 916967 w 4784117"/>
              <a:gd name="connsiteY77" fmla="*/ 1392943 h 3231268"/>
              <a:gd name="connsiteX78" fmla="*/ 916967 w 4784117"/>
              <a:gd name="connsiteY78" fmla="*/ 1359605 h 3231268"/>
              <a:gd name="connsiteX79" fmla="*/ 888392 w 4784117"/>
              <a:gd name="connsiteY79" fmla="*/ 1359605 h 3231268"/>
              <a:gd name="connsiteX80" fmla="*/ 888392 w 4784117"/>
              <a:gd name="connsiteY80" fmla="*/ 1283405 h 3231268"/>
              <a:gd name="connsiteX81" fmla="*/ 859817 w 4784117"/>
              <a:gd name="connsiteY81" fmla="*/ 1283405 h 3231268"/>
              <a:gd name="connsiteX82" fmla="*/ 859817 w 4784117"/>
              <a:gd name="connsiteY82" fmla="*/ 1202443 h 3231268"/>
              <a:gd name="connsiteX83" fmla="*/ 793142 w 4784117"/>
              <a:gd name="connsiteY83" fmla="*/ 1202443 h 3231268"/>
              <a:gd name="connsiteX84" fmla="*/ 793142 w 4784117"/>
              <a:gd name="connsiteY84" fmla="*/ 1159580 h 3231268"/>
              <a:gd name="connsiteX85" fmla="*/ 778855 w 4784117"/>
              <a:gd name="connsiteY85" fmla="*/ 1159580 h 3231268"/>
              <a:gd name="connsiteX86" fmla="*/ 778855 w 4784117"/>
              <a:gd name="connsiteY86" fmla="*/ 1121480 h 3231268"/>
              <a:gd name="connsiteX87" fmla="*/ 731230 w 4784117"/>
              <a:gd name="connsiteY87" fmla="*/ 1121480 h 3231268"/>
              <a:gd name="connsiteX88" fmla="*/ 731230 w 4784117"/>
              <a:gd name="connsiteY88" fmla="*/ 1083380 h 3231268"/>
              <a:gd name="connsiteX89" fmla="*/ 697892 w 4784117"/>
              <a:gd name="connsiteY89" fmla="*/ 1083380 h 3231268"/>
              <a:gd name="connsiteX90" fmla="*/ 697892 w 4784117"/>
              <a:gd name="connsiteY90" fmla="*/ 1030993 h 3231268"/>
              <a:gd name="connsiteX91" fmla="*/ 655030 w 4784117"/>
              <a:gd name="connsiteY91" fmla="*/ 1030993 h 3231268"/>
              <a:gd name="connsiteX92" fmla="*/ 655030 w 4784117"/>
              <a:gd name="connsiteY92" fmla="*/ 969080 h 3231268"/>
              <a:gd name="connsiteX93" fmla="*/ 612167 w 4784117"/>
              <a:gd name="connsiteY93" fmla="*/ 969080 h 3231268"/>
              <a:gd name="connsiteX94" fmla="*/ 612167 w 4784117"/>
              <a:gd name="connsiteY94" fmla="*/ 897643 h 3231268"/>
              <a:gd name="connsiteX95" fmla="*/ 559780 w 4784117"/>
              <a:gd name="connsiteY95" fmla="*/ 897643 h 3231268"/>
              <a:gd name="connsiteX96" fmla="*/ 559780 w 4784117"/>
              <a:gd name="connsiteY96" fmla="*/ 850018 h 3231268"/>
              <a:gd name="connsiteX97" fmla="*/ 502630 w 4784117"/>
              <a:gd name="connsiteY97" fmla="*/ 850018 h 3231268"/>
              <a:gd name="connsiteX98" fmla="*/ 502630 w 4784117"/>
              <a:gd name="connsiteY98" fmla="*/ 792868 h 3231268"/>
              <a:gd name="connsiteX99" fmla="*/ 474055 w 4784117"/>
              <a:gd name="connsiteY99" fmla="*/ 792868 h 3231268"/>
              <a:gd name="connsiteX100" fmla="*/ 474055 w 4784117"/>
              <a:gd name="connsiteY100" fmla="*/ 716668 h 3231268"/>
              <a:gd name="connsiteX101" fmla="*/ 426430 w 4784117"/>
              <a:gd name="connsiteY101" fmla="*/ 716668 h 3231268"/>
              <a:gd name="connsiteX102" fmla="*/ 426430 w 4784117"/>
              <a:gd name="connsiteY102" fmla="*/ 664280 h 3231268"/>
              <a:gd name="connsiteX103" fmla="*/ 402617 w 4784117"/>
              <a:gd name="connsiteY103" fmla="*/ 664280 h 3231268"/>
              <a:gd name="connsiteX104" fmla="*/ 402617 w 4784117"/>
              <a:gd name="connsiteY104" fmla="*/ 621418 h 3231268"/>
              <a:gd name="connsiteX105" fmla="*/ 383567 w 4784117"/>
              <a:gd name="connsiteY105" fmla="*/ 621418 h 3231268"/>
              <a:gd name="connsiteX106" fmla="*/ 383567 w 4784117"/>
              <a:gd name="connsiteY106" fmla="*/ 573793 h 3231268"/>
              <a:gd name="connsiteX107" fmla="*/ 345467 w 4784117"/>
              <a:gd name="connsiteY107" fmla="*/ 573793 h 3231268"/>
              <a:gd name="connsiteX108" fmla="*/ 345467 w 4784117"/>
              <a:gd name="connsiteY108" fmla="*/ 526168 h 3231268"/>
              <a:gd name="connsiteX109" fmla="*/ 307367 w 4784117"/>
              <a:gd name="connsiteY109" fmla="*/ 526168 h 3231268"/>
              <a:gd name="connsiteX110" fmla="*/ 307367 w 4784117"/>
              <a:gd name="connsiteY110" fmla="*/ 449968 h 3231268"/>
              <a:gd name="connsiteX111" fmla="*/ 274030 w 4784117"/>
              <a:gd name="connsiteY111" fmla="*/ 449968 h 3231268"/>
              <a:gd name="connsiteX112" fmla="*/ 274030 w 4784117"/>
              <a:gd name="connsiteY112" fmla="*/ 364243 h 3231268"/>
              <a:gd name="connsiteX113" fmla="*/ 240692 w 4784117"/>
              <a:gd name="connsiteY113" fmla="*/ 364243 h 3231268"/>
              <a:gd name="connsiteX114" fmla="*/ 240692 w 4784117"/>
              <a:gd name="connsiteY114" fmla="*/ 297568 h 3231268"/>
              <a:gd name="connsiteX115" fmla="*/ 207355 w 4784117"/>
              <a:gd name="connsiteY115" fmla="*/ 297568 h 3231268"/>
              <a:gd name="connsiteX116" fmla="*/ 207355 w 4784117"/>
              <a:gd name="connsiteY116" fmla="*/ 245180 h 3231268"/>
              <a:gd name="connsiteX117" fmla="*/ 188305 w 4784117"/>
              <a:gd name="connsiteY117" fmla="*/ 245180 h 3231268"/>
              <a:gd name="connsiteX118" fmla="*/ 188305 w 4784117"/>
              <a:gd name="connsiteY118" fmla="*/ 188030 h 3231268"/>
              <a:gd name="connsiteX119" fmla="*/ 145442 w 4784117"/>
              <a:gd name="connsiteY119" fmla="*/ 188030 h 3231268"/>
              <a:gd name="connsiteX120" fmla="*/ 145442 w 4784117"/>
              <a:gd name="connsiteY120" fmla="*/ 135643 h 3231268"/>
              <a:gd name="connsiteX121" fmla="*/ 116867 w 4784117"/>
              <a:gd name="connsiteY121" fmla="*/ 135643 h 3231268"/>
              <a:gd name="connsiteX122" fmla="*/ 116867 w 4784117"/>
              <a:gd name="connsiteY122" fmla="*/ 92780 h 3231268"/>
              <a:gd name="connsiteX123" fmla="*/ 88292 w 4784117"/>
              <a:gd name="connsiteY123" fmla="*/ 92780 h 3231268"/>
              <a:gd name="connsiteX124" fmla="*/ 88292 w 4784117"/>
              <a:gd name="connsiteY124" fmla="*/ 40393 h 3231268"/>
              <a:gd name="connsiteX125" fmla="*/ 62098 w 4784117"/>
              <a:gd name="connsiteY125" fmla="*/ 40393 h 3231268"/>
              <a:gd name="connsiteX126" fmla="*/ 62096 w 4784117"/>
              <a:gd name="connsiteY126" fmla="*/ 2291 h 3231268"/>
              <a:gd name="connsiteX127" fmla="*/ 186 w 4784117"/>
              <a:gd name="connsiteY127" fmla="*/ 2292 h 3231268"/>
              <a:gd name="connsiteX0" fmla="*/ 4784160 w 4784160"/>
              <a:gd name="connsiteY0" fmla="*/ 3234968 h 3234968"/>
              <a:gd name="connsiteX1" fmla="*/ 4784160 w 4784160"/>
              <a:gd name="connsiteY1" fmla="*/ 3025418 h 3234968"/>
              <a:gd name="connsiteX2" fmla="*/ 3850710 w 4784160"/>
              <a:gd name="connsiteY2" fmla="*/ 3025418 h 3234968"/>
              <a:gd name="connsiteX3" fmla="*/ 3850710 w 4784160"/>
              <a:gd name="connsiteY3" fmla="*/ 2944455 h 3234968"/>
              <a:gd name="connsiteX4" fmla="*/ 3598298 w 4784160"/>
              <a:gd name="connsiteY4" fmla="*/ 2944455 h 3234968"/>
              <a:gd name="connsiteX5" fmla="*/ 3598298 w 4784160"/>
              <a:gd name="connsiteY5" fmla="*/ 2882543 h 3234968"/>
              <a:gd name="connsiteX6" fmla="*/ 3431610 w 4784160"/>
              <a:gd name="connsiteY6" fmla="*/ 2882543 h 3234968"/>
              <a:gd name="connsiteX7" fmla="*/ 3431610 w 4784160"/>
              <a:gd name="connsiteY7" fmla="*/ 2834918 h 3234968"/>
              <a:gd name="connsiteX8" fmla="*/ 3317310 w 4784160"/>
              <a:gd name="connsiteY8" fmla="*/ 2834918 h 3234968"/>
              <a:gd name="connsiteX9" fmla="*/ 3317310 w 4784160"/>
              <a:gd name="connsiteY9" fmla="*/ 2768243 h 3234968"/>
              <a:gd name="connsiteX10" fmla="*/ 3269685 w 4784160"/>
              <a:gd name="connsiteY10" fmla="*/ 2768243 h 3234968"/>
              <a:gd name="connsiteX11" fmla="*/ 3269685 w 4784160"/>
              <a:gd name="connsiteY11" fmla="*/ 2720618 h 3234968"/>
              <a:gd name="connsiteX12" fmla="*/ 3269685 w 4784160"/>
              <a:gd name="connsiteY12" fmla="*/ 2720618 h 3234968"/>
              <a:gd name="connsiteX13" fmla="*/ 3269685 w 4784160"/>
              <a:gd name="connsiteY13" fmla="*/ 2668230 h 3234968"/>
              <a:gd name="connsiteX14" fmla="*/ 3217298 w 4784160"/>
              <a:gd name="connsiteY14" fmla="*/ 2668230 h 3234968"/>
              <a:gd name="connsiteX15" fmla="*/ 3217298 w 4784160"/>
              <a:gd name="connsiteY15" fmla="*/ 2606318 h 3234968"/>
              <a:gd name="connsiteX16" fmla="*/ 3026798 w 4784160"/>
              <a:gd name="connsiteY16" fmla="*/ 2606318 h 3234968"/>
              <a:gd name="connsiteX17" fmla="*/ 3026798 w 4784160"/>
              <a:gd name="connsiteY17" fmla="*/ 2549168 h 3234968"/>
              <a:gd name="connsiteX18" fmla="*/ 2717235 w 4784160"/>
              <a:gd name="connsiteY18" fmla="*/ 2549168 h 3234968"/>
              <a:gd name="connsiteX19" fmla="*/ 2717235 w 4784160"/>
              <a:gd name="connsiteY19" fmla="*/ 2515830 h 3234968"/>
              <a:gd name="connsiteX20" fmla="*/ 2602935 w 4784160"/>
              <a:gd name="connsiteY20" fmla="*/ 2515830 h 3234968"/>
              <a:gd name="connsiteX21" fmla="*/ 2602935 w 4784160"/>
              <a:gd name="connsiteY21" fmla="*/ 2472968 h 3234968"/>
              <a:gd name="connsiteX22" fmla="*/ 2521973 w 4784160"/>
              <a:gd name="connsiteY22" fmla="*/ 2472968 h 3234968"/>
              <a:gd name="connsiteX23" fmla="*/ 2521973 w 4784160"/>
              <a:gd name="connsiteY23" fmla="*/ 2382480 h 3234968"/>
              <a:gd name="connsiteX24" fmla="*/ 2502923 w 4784160"/>
              <a:gd name="connsiteY24" fmla="*/ 2382480 h 3234968"/>
              <a:gd name="connsiteX25" fmla="*/ 2502923 w 4784160"/>
              <a:gd name="connsiteY25" fmla="*/ 2334855 h 3234968"/>
              <a:gd name="connsiteX26" fmla="*/ 2412435 w 4784160"/>
              <a:gd name="connsiteY26" fmla="*/ 2334855 h 3234968"/>
              <a:gd name="connsiteX27" fmla="*/ 2412435 w 4784160"/>
              <a:gd name="connsiteY27" fmla="*/ 2315805 h 3234968"/>
              <a:gd name="connsiteX28" fmla="*/ 2231460 w 4784160"/>
              <a:gd name="connsiteY28" fmla="*/ 2315805 h 3234968"/>
              <a:gd name="connsiteX29" fmla="*/ 2231460 w 4784160"/>
              <a:gd name="connsiteY29" fmla="*/ 2272943 h 3234968"/>
              <a:gd name="connsiteX30" fmla="*/ 2193360 w 4784160"/>
              <a:gd name="connsiteY30" fmla="*/ 2272943 h 3234968"/>
              <a:gd name="connsiteX31" fmla="*/ 2193360 w 4784160"/>
              <a:gd name="connsiteY31" fmla="*/ 2239605 h 3234968"/>
              <a:gd name="connsiteX32" fmla="*/ 2074298 w 4784160"/>
              <a:gd name="connsiteY32" fmla="*/ 2239605 h 3234968"/>
              <a:gd name="connsiteX33" fmla="*/ 2074298 w 4784160"/>
              <a:gd name="connsiteY33" fmla="*/ 2196743 h 3234968"/>
              <a:gd name="connsiteX34" fmla="*/ 1983810 w 4784160"/>
              <a:gd name="connsiteY34" fmla="*/ 2196743 h 3234968"/>
              <a:gd name="connsiteX35" fmla="*/ 1983810 w 4784160"/>
              <a:gd name="connsiteY35" fmla="*/ 2168168 h 3234968"/>
              <a:gd name="connsiteX36" fmla="*/ 1926660 w 4784160"/>
              <a:gd name="connsiteY36" fmla="*/ 2168168 h 3234968"/>
              <a:gd name="connsiteX37" fmla="*/ 1926660 w 4784160"/>
              <a:gd name="connsiteY37" fmla="*/ 2134830 h 3234968"/>
              <a:gd name="connsiteX38" fmla="*/ 1898085 w 4784160"/>
              <a:gd name="connsiteY38" fmla="*/ 2134830 h 3234968"/>
              <a:gd name="connsiteX39" fmla="*/ 1898085 w 4784160"/>
              <a:gd name="connsiteY39" fmla="*/ 2101493 h 3234968"/>
              <a:gd name="connsiteX40" fmla="*/ 1850460 w 4784160"/>
              <a:gd name="connsiteY40" fmla="*/ 2101493 h 3234968"/>
              <a:gd name="connsiteX41" fmla="*/ 1850460 w 4784160"/>
              <a:gd name="connsiteY41" fmla="*/ 2077680 h 3234968"/>
              <a:gd name="connsiteX42" fmla="*/ 1836173 w 4784160"/>
              <a:gd name="connsiteY42" fmla="*/ 2063393 h 3234968"/>
              <a:gd name="connsiteX43" fmla="*/ 1745685 w 4784160"/>
              <a:gd name="connsiteY43" fmla="*/ 2063393 h 3234968"/>
              <a:gd name="connsiteX44" fmla="*/ 1745685 w 4784160"/>
              <a:gd name="connsiteY44" fmla="*/ 2020530 h 3234968"/>
              <a:gd name="connsiteX45" fmla="*/ 1655198 w 4784160"/>
              <a:gd name="connsiteY45" fmla="*/ 2020530 h 3234968"/>
              <a:gd name="connsiteX46" fmla="*/ 1655198 w 4784160"/>
              <a:gd name="connsiteY46" fmla="*/ 1987193 h 3234968"/>
              <a:gd name="connsiteX47" fmla="*/ 1626623 w 4784160"/>
              <a:gd name="connsiteY47" fmla="*/ 1987193 h 3234968"/>
              <a:gd name="connsiteX48" fmla="*/ 1626623 w 4784160"/>
              <a:gd name="connsiteY48" fmla="*/ 1958618 h 3234968"/>
              <a:gd name="connsiteX49" fmla="*/ 1612335 w 4784160"/>
              <a:gd name="connsiteY49" fmla="*/ 1958618 h 3234968"/>
              <a:gd name="connsiteX50" fmla="*/ 1612335 w 4784160"/>
              <a:gd name="connsiteY50" fmla="*/ 1930043 h 3234968"/>
              <a:gd name="connsiteX51" fmla="*/ 1545660 w 4784160"/>
              <a:gd name="connsiteY51" fmla="*/ 1930043 h 3234968"/>
              <a:gd name="connsiteX52" fmla="*/ 1545660 w 4784160"/>
              <a:gd name="connsiteY52" fmla="*/ 1906230 h 3234968"/>
              <a:gd name="connsiteX53" fmla="*/ 1355160 w 4784160"/>
              <a:gd name="connsiteY53" fmla="*/ 1906230 h 3234968"/>
              <a:gd name="connsiteX54" fmla="*/ 1355160 w 4784160"/>
              <a:gd name="connsiteY54" fmla="*/ 1872893 h 3234968"/>
              <a:gd name="connsiteX55" fmla="*/ 1293248 w 4784160"/>
              <a:gd name="connsiteY55" fmla="*/ 1872893 h 3234968"/>
              <a:gd name="connsiteX56" fmla="*/ 1293248 w 4784160"/>
              <a:gd name="connsiteY56" fmla="*/ 1853843 h 3234968"/>
              <a:gd name="connsiteX57" fmla="*/ 1250385 w 4784160"/>
              <a:gd name="connsiteY57" fmla="*/ 1853843 h 3234968"/>
              <a:gd name="connsiteX58" fmla="*/ 1250385 w 4784160"/>
              <a:gd name="connsiteY58" fmla="*/ 1825268 h 3234968"/>
              <a:gd name="connsiteX59" fmla="*/ 1240860 w 4784160"/>
              <a:gd name="connsiteY59" fmla="*/ 1825268 h 3234968"/>
              <a:gd name="connsiteX60" fmla="*/ 1240860 w 4784160"/>
              <a:gd name="connsiteY60" fmla="*/ 1791930 h 3234968"/>
              <a:gd name="connsiteX61" fmla="*/ 1193235 w 4784160"/>
              <a:gd name="connsiteY61" fmla="*/ 1791930 h 3234968"/>
              <a:gd name="connsiteX62" fmla="*/ 1193235 w 4784160"/>
              <a:gd name="connsiteY62" fmla="*/ 1768118 h 3234968"/>
              <a:gd name="connsiteX63" fmla="*/ 1169423 w 4784160"/>
              <a:gd name="connsiteY63" fmla="*/ 1768118 h 3234968"/>
              <a:gd name="connsiteX64" fmla="*/ 1169423 w 4784160"/>
              <a:gd name="connsiteY64" fmla="*/ 1744305 h 3234968"/>
              <a:gd name="connsiteX65" fmla="*/ 1121798 w 4784160"/>
              <a:gd name="connsiteY65" fmla="*/ 1744305 h 3234968"/>
              <a:gd name="connsiteX66" fmla="*/ 1121798 w 4784160"/>
              <a:gd name="connsiteY66" fmla="*/ 1691918 h 3234968"/>
              <a:gd name="connsiteX67" fmla="*/ 1097985 w 4784160"/>
              <a:gd name="connsiteY67" fmla="*/ 1691918 h 3234968"/>
              <a:gd name="connsiteX68" fmla="*/ 1097985 w 4784160"/>
              <a:gd name="connsiteY68" fmla="*/ 1630005 h 3234968"/>
              <a:gd name="connsiteX69" fmla="*/ 1097985 w 4784160"/>
              <a:gd name="connsiteY69" fmla="*/ 1630005 h 3234968"/>
              <a:gd name="connsiteX70" fmla="*/ 1097985 w 4784160"/>
              <a:gd name="connsiteY70" fmla="*/ 1563330 h 3234968"/>
              <a:gd name="connsiteX71" fmla="*/ 1069410 w 4784160"/>
              <a:gd name="connsiteY71" fmla="*/ 1563330 h 3234968"/>
              <a:gd name="connsiteX72" fmla="*/ 1069410 w 4784160"/>
              <a:gd name="connsiteY72" fmla="*/ 1468080 h 3234968"/>
              <a:gd name="connsiteX73" fmla="*/ 964635 w 4784160"/>
              <a:gd name="connsiteY73" fmla="*/ 1468080 h 3234968"/>
              <a:gd name="connsiteX74" fmla="*/ 983685 w 4784160"/>
              <a:gd name="connsiteY74" fmla="*/ 1449030 h 3234968"/>
              <a:gd name="connsiteX75" fmla="*/ 955110 w 4784160"/>
              <a:gd name="connsiteY75" fmla="*/ 1449030 h 3234968"/>
              <a:gd name="connsiteX76" fmla="*/ 955110 w 4784160"/>
              <a:gd name="connsiteY76" fmla="*/ 1396643 h 3234968"/>
              <a:gd name="connsiteX77" fmla="*/ 917010 w 4784160"/>
              <a:gd name="connsiteY77" fmla="*/ 1396643 h 3234968"/>
              <a:gd name="connsiteX78" fmla="*/ 917010 w 4784160"/>
              <a:gd name="connsiteY78" fmla="*/ 1363305 h 3234968"/>
              <a:gd name="connsiteX79" fmla="*/ 888435 w 4784160"/>
              <a:gd name="connsiteY79" fmla="*/ 1363305 h 3234968"/>
              <a:gd name="connsiteX80" fmla="*/ 888435 w 4784160"/>
              <a:gd name="connsiteY80" fmla="*/ 1287105 h 3234968"/>
              <a:gd name="connsiteX81" fmla="*/ 859860 w 4784160"/>
              <a:gd name="connsiteY81" fmla="*/ 1287105 h 3234968"/>
              <a:gd name="connsiteX82" fmla="*/ 859860 w 4784160"/>
              <a:gd name="connsiteY82" fmla="*/ 1206143 h 3234968"/>
              <a:gd name="connsiteX83" fmla="*/ 793185 w 4784160"/>
              <a:gd name="connsiteY83" fmla="*/ 1206143 h 3234968"/>
              <a:gd name="connsiteX84" fmla="*/ 793185 w 4784160"/>
              <a:gd name="connsiteY84" fmla="*/ 1163280 h 3234968"/>
              <a:gd name="connsiteX85" fmla="*/ 778898 w 4784160"/>
              <a:gd name="connsiteY85" fmla="*/ 1163280 h 3234968"/>
              <a:gd name="connsiteX86" fmla="*/ 778898 w 4784160"/>
              <a:gd name="connsiteY86" fmla="*/ 1125180 h 3234968"/>
              <a:gd name="connsiteX87" fmla="*/ 731273 w 4784160"/>
              <a:gd name="connsiteY87" fmla="*/ 1125180 h 3234968"/>
              <a:gd name="connsiteX88" fmla="*/ 731273 w 4784160"/>
              <a:gd name="connsiteY88" fmla="*/ 1087080 h 3234968"/>
              <a:gd name="connsiteX89" fmla="*/ 697935 w 4784160"/>
              <a:gd name="connsiteY89" fmla="*/ 1087080 h 3234968"/>
              <a:gd name="connsiteX90" fmla="*/ 697935 w 4784160"/>
              <a:gd name="connsiteY90" fmla="*/ 1034693 h 3234968"/>
              <a:gd name="connsiteX91" fmla="*/ 655073 w 4784160"/>
              <a:gd name="connsiteY91" fmla="*/ 1034693 h 3234968"/>
              <a:gd name="connsiteX92" fmla="*/ 655073 w 4784160"/>
              <a:gd name="connsiteY92" fmla="*/ 972780 h 3234968"/>
              <a:gd name="connsiteX93" fmla="*/ 612210 w 4784160"/>
              <a:gd name="connsiteY93" fmla="*/ 972780 h 3234968"/>
              <a:gd name="connsiteX94" fmla="*/ 612210 w 4784160"/>
              <a:gd name="connsiteY94" fmla="*/ 901343 h 3234968"/>
              <a:gd name="connsiteX95" fmla="*/ 559823 w 4784160"/>
              <a:gd name="connsiteY95" fmla="*/ 901343 h 3234968"/>
              <a:gd name="connsiteX96" fmla="*/ 559823 w 4784160"/>
              <a:gd name="connsiteY96" fmla="*/ 853718 h 3234968"/>
              <a:gd name="connsiteX97" fmla="*/ 502673 w 4784160"/>
              <a:gd name="connsiteY97" fmla="*/ 853718 h 3234968"/>
              <a:gd name="connsiteX98" fmla="*/ 502673 w 4784160"/>
              <a:gd name="connsiteY98" fmla="*/ 796568 h 3234968"/>
              <a:gd name="connsiteX99" fmla="*/ 474098 w 4784160"/>
              <a:gd name="connsiteY99" fmla="*/ 796568 h 3234968"/>
              <a:gd name="connsiteX100" fmla="*/ 474098 w 4784160"/>
              <a:gd name="connsiteY100" fmla="*/ 720368 h 3234968"/>
              <a:gd name="connsiteX101" fmla="*/ 426473 w 4784160"/>
              <a:gd name="connsiteY101" fmla="*/ 720368 h 3234968"/>
              <a:gd name="connsiteX102" fmla="*/ 426473 w 4784160"/>
              <a:gd name="connsiteY102" fmla="*/ 667980 h 3234968"/>
              <a:gd name="connsiteX103" fmla="*/ 402660 w 4784160"/>
              <a:gd name="connsiteY103" fmla="*/ 667980 h 3234968"/>
              <a:gd name="connsiteX104" fmla="*/ 402660 w 4784160"/>
              <a:gd name="connsiteY104" fmla="*/ 625118 h 3234968"/>
              <a:gd name="connsiteX105" fmla="*/ 383610 w 4784160"/>
              <a:gd name="connsiteY105" fmla="*/ 625118 h 3234968"/>
              <a:gd name="connsiteX106" fmla="*/ 383610 w 4784160"/>
              <a:gd name="connsiteY106" fmla="*/ 577493 h 3234968"/>
              <a:gd name="connsiteX107" fmla="*/ 345510 w 4784160"/>
              <a:gd name="connsiteY107" fmla="*/ 577493 h 3234968"/>
              <a:gd name="connsiteX108" fmla="*/ 345510 w 4784160"/>
              <a:gd name="connsiteY108" fmla="*/ 529868 h 3234968"/>
              <a:gd name="connsiteX109" fmla="*/ 307410 w 4784160"/>
              <a:gd name="connsiteY109" fmla="*/ 529868 h 3234968"/>
              <a:gd name="connsiteX110" fmla="*/ 307410 w 4784160"/>
              <a:gd name="connsiteY110" fmla="*/ 453668 h 3234968"/>
              <a:gd name="connsiteX111" fmla="*/ 274073 w 4784160"/>
              <a:gd name="connsiteY111" fmla="*/ 453668 h 3234968"/>
              <a:gd name="connsiteX112" fmla="*/ 274073 w 4784160"/>
              <a:gd name="connsiteY112" fmla="*/ 367943 h 3234968"/>
              <a:gd name="connsiteX113" fmla="*/ 240735 w 4784160"/>
              <a:gd name="connsiteY113" fmla="*/ 367943 h 3234968"/>
              <a:gd name="connsiteX114" fmla="*/ 240735 w 4784160"/>
              <a:gd name="connsiteY114" fmla="*/ 301268 h 3234968"/>
              <a:gd name="connsiteX115" fmla="*/ 207398 w 4784160"/>
              <a:gd name="connsiteY115" fmla="*/ 301268 h 3234968"/>
              <a:gd name="connsiteX116" fmla="*/ 207398 w 4784160"/>
              <a:gd name="connsiteY116" fmla="*/ 248880 h 3234968"/>
              <a:gd name="connsiteX117" fmla="*/ 188348 w 4784160"/>
              <a:gd name="connsiteY117" fmla="*/ 248880 h 3234968"/>
              <a:gd name="connsiteX118" fmla="*/ 188348 w 4784160"/>
              <a:gd name="connsiteY118" fmla="*/ 191730 h 3234968"/>
              <a:gd name="connsiteX119" fmla="*/ 145485 w 4784160"/>
              <a:gd name="connsiteY119" fmla="*/ 191730 h 3234968"/>
              <a:gd name="connsiteX120" fmla="*/ 145485 w 4784160"/>
              <a:gd name="connsiteY120" fmla="*/ 139343 h 3234968"/>
              <a:gd name="connsiteX121" fmla="*/ 116910 w 4784160"/>
              <a:gd name="connsiteY121" fmla="*/ 139343 h 3234968"/>
              <a:gd name="connsiteX122" fmla="*/ 116910 w 4784160"/>
              <a:gd name="connsiteY122" fmla="*/ 96480 h 3234968"/>
              <a:gd name="connsiteX123" fmla="*/ 88335 w 4784160"/>
              <a:gd name="connsiteY123" fmla="*/ 96480 h 3234968"/>
              <a:gd name="connsiteX124" fmla="*/ 88335 w 4784160"/>
              <a:gd name="connsiteY124" fmla="*/ 44093 h 3234968"/>
              <a:gd name="connsiteX125" fmla="*/ 62141 w 4784160"/>
              <a:gd name="connsiteY125" fmla="*/ 44093 h 3234968"/>
              <a:gd name="connsiteX126" fmla="*/ 50233 w 4784160"/>
              <a:gd name="connsiteY126" fmla="*/ 1228 h 3234968"/>
              <a:gd name="connsiteX127" fmla="*/ 229 w 4784160"/>
              <a:gd name="connsiteY127" fmla="*/ 5992 h 3234968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7976 w 4784151"/>
              <a:gd name="connsiteY70" fmla="*/ 1559631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64626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9581 h 3231269"/>
              <a:gd name="connsiteX85" fmla="*/ 778889 w 4784151"/>
              <a:gd name="connsiteY85" fmla="*/ 1159581 h 3231269"/>
              <a:gd name="connsiteX86" fmla="*/ 778889 w 4784151"/>
              <a:gd name="connsiteY86" fmla="*/ 1121481 h 3231269"/>
              <a:gd name="connsiteX87" fmla="*/ 731264 w 4784151"/>
              <a:gd name="connsiteY87" fmla="*/ 1121481 h 3231269"/>
              <a:gd name="connsiteX88" fmla="*/ 731264 w 4784151"/>
              <a:gd name="connsiteY88" fmla="*/ 1083381 h 3231269"/>
              <a:gd name="connsiteX89" fmla="*/ 697926 w 4784151"/>
              <a:gd name="connsiteY89" fmla="*/ 1083381 h 3231269"/>
              <a:gd name="connsiteX90" fmla="*/ 69792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2201 w 4784151"/>
              <a:gd name="connsiteY94" fmla="*/ 897644 h 3231269"/>
              <a:gd name="connsiteX95" fmla="*/ 559814 w 4784151"/>
              <a:gd name="connsiteY95" fmla="*/ 897644 h 3231269"/>
              <a:gd name="connsiteX96" fmla="*/ 559814 w 4784151"/>
              <a:gd name="connsiteY96" fmla="*/ 850019 h 3231269"/>
              <a:gd name="connsiteX97" fmla="*/ 502664 w 4784151"/>
              <a:gd name="connsiteY97" fmla="*/ 850019 h 3231269"/>
              <a:gd name="connsiteX98" fmla="*/ 502664 w 4784151"/>
              <a:gd name="connsiteY98" fmla="*/ 792869 h 3231269"/>
              <a:gd name="connsiteX99" fmla="*/ 474089 w 4784151"/>
              <a:gd name="connsiteY99" fmla="*/ 792869 h 3231269"/>
              <a:gd name="connsiteX100" fmla="*/ 474089 w 4784151"/>
              <a:gd name="connsiteY100" fmla="*/ 716669 h 3231269"/>
              <a:gd name="connsiteX101" fmla="*/ 426464 w 4784151"/>
              <a:gd name="connsiteY101" fmla="*/ 716669 h 3231269"/>
              <a:gd name="connsiteX102" fmla="*/ 426464 w 4784151"/>
              <a:gd name="connsiteY102" fmla="*/ 664281 h 3231269"/>
              <a:gd name="connsiteX103" fmla="*/ 402651 w 4784151"/>
              <a:gd name="connsiteY103" fmla="*/ 664281 h 3231269"/>
              <a:gd name="connsiteX104" fmla="*/ 402651 w 4784151"/>
              <a:gd name="connsiteY104" fmla="*/ 621419 h 3231269"/>
              <a:gd name="connsiteX105" fmla="*/ 383601 w 4784151"/>
              <a:gd name="connsiteY105" fmla="*/ 621419 h 3231269"/>
              <a:gd name="connsiteX106" fmla="*/ 383601 w 4784151"/>
              <a:gd name="connsiteY106" fmla="*/ 573794 h 3231269"/>
              <a:gd name="connsiteX107" fmla="*/ 345501 w 4784151"/>
              <a:gd name="connsiteY107" fmla="*/ 573794 h 3231269"/>
              <a:gd name="connsiteX108" fmla="*/ 345501 w 4784151"/>
              <a:gd name="connsiteY108" fmla="*/ 526169 h 3231269"/>
              <a:gd name="connsiteX109" fmla="*/ 307401 w 4784151"/>
              <a:gd name="connsiteY109" fmla="*/ 526169 h 3231269"/>
              <a:gd name="connsiteX110" fmla="*/ 307401 w 4784151"/>
              <a:gd name="connsiteY110" fmla="*/ 449969 h 3231269"/>
              <a:gd name="connsiteX111" fmla="*/ 274064 w 4784151"/>
              <a:gd name="connsiteY111" fmla="*/ 449969 h 3231269"/>
              <a:gd name="connsiteX112" fmla="*/ 274064 w 4784151"/>
              <a:gd name="connsiteY112" fmla="*/ 364244 h 3231269"/>
              <a:gd name="connsiteX113" fmla="*/ 240726 w 4784151"/>
              <a:gd name="connsiteY113" fmla="*/ 364244 h 3231269"/>
              <a:gd name="connsiteX114" fmla="*/ 240726 w 4784151"/>
              <a:gd name="connsiteY114" fmla="*/ 297569 h 3231269"/>
              <a:gd name="connsiteX115" fmla="*/ 207389 w 4784151"/>
              <a:gd name="connsiteY115" fmla="*/ 297569 h 3231269"/>
              <a:gd name="connsiteX116" fmla="*/ 207389 w 4784151"/>
              <a:gd name="connsiteY116" fmla="*/ 245181 h 3231269"/>
              <a:gd name="connsiteX117" fmla="*/ 188339 w 4784151"/>
              <a:gd name="connsiteY117" fmla="*/ 245181 h 3231269"/>
              <a:gd name="connsiteX118" fmla="*/ 188339 w 4784151"/>
              <a:gd name="connsiteY118" fmla="*/ 188031 h 3231269"/>
              <a:gd name="connsiteX119" fmla="*/ 145476 w 4784151"/>
              <a:gd name="connsiteY119" fmla="*/ 188031 h 3231269"/>
              <a:gd name="connsiteX120" fmla="*/ 145476 w 4784151"/>
              <a:gd name="connsiteY120" fmla="*/ 135644 h 3231269"/>
              <a:gd name="connsiteX121" fmla="*/ 116901 w 4784151"/>
              <a:gd name="connsiteY121" fmla="*/ 135644 h 3231269"/>
              <a:gd name="connsiteX122" fmla="*/ 116901 w 4784151"/>
              <a:gd name="connsiteY122" fmla="*/ 92781 h 3231269"/>
              <a:gd name="connsiteX123" fmla="*/ 88326 w 4784151"/>
              <a:gd name="connsiteY123" fmla="*/ 92781 h 3231269"/>
              <a:gd name="connsiteX124" fmla="*/ 88326 w 4784151"/>
              <a:gd name="connsiteY124" fmla="*/ 40394 h 3231269"/>
              <a:gd name="connsiteX125" fmla="*/ 62132 w 4784151"/>
              <a:gd name="connsiteY125" fmla="*/ 40394 h 3231269"/>
              <a:gd name="connsiteX126" fmla="*/ 52606 w 4784151"/>
              <a:gd name="connsiteY126" fmla="*/ 2291 h 3231269"/>
              <a:gd name="connsiteX127" fmla="*/ 220 w 4784151"/>
              <a:gd name="connsiteY127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7976 w 4784151"/>
              <a:gd name="connsiteY70" fmla="*/ 1559631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64626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9581 h 3231269"/>
              <a:gd name="connsiteX85" fmla="*/ 778889 w 4784151"/>
              <a:gd name="connsiteY85" fmla="*/ 1159581 h 3231269"/>
              <a:gd name="connsiteX86" fmla="*/ 778889 w 4784151"/>
              <a:gd name="connsiteY86" fmla="*/ 1121481 h 3231269"/>
              <a:gd name="connsiteX87" fmla="*/ 731264 w 4784151"/>
              <a:gd name="connsiteY87" fmla="*/ 1121481 h 3231269"/>
              <a:gd name="connsiteX88" fmla="*/ 731264 w 4784151"/>
              <a:gd name="connsiteY88" fmla="*/ 1083381 h 3231269"/>
              <a:gd name="connsiteX89" fmla="*/ 697926 w 4784151"/>
              <a:gd name="connsiteY89" fmla="*/ 1083381 h 3231269"/>
              <a:gd name="connsiteX90" fmla="*/ 69792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2201 w 4784151"/>
              <a:gd name="connsiteY94" fmla="*/ 897644 h 3231269"/>
              <a:gd name="connsiteX95" fmla="*/ 559814 w 4784151"/>
              <a:gd name="connsiteY95" fmla="*/ 897644 h 3231269"/>
              <a:gd name="connsiteX96" fmla="*/ 559814 w 4784151"/>
              <a:gd name="connsiteY96" fmla="*/ 850019 h 3231269"/>
              <a:gd name="connsiteX97" fmla="*/ 502664 w 4784151"/>
              <a:gd name="connsiteY97" fmla="*/ 850019 h 3231269"/>
              <a:gd name="connsiteX98" fmla="*/ 502664 w 4784151"/>
              <a:gd name="connsiteY98" fmla="*/ 792869 h 3231269"/>
              <a:gd name="connsiteX99" fmla="*/ 474089 w 4784151"/>
              <a:gd name="connsiteY99" fmla="*/ 792869 h 3231269"/>
              <a:gd name="connsiteX100" fmla="*/ 474089 w 4784151"/>
              <a:gd name="connsiteY100" fmla="*/ 716669 h 3231269"/>
              <a:gd name="connsiteX101" fmla="*/ 426464 w 4784151"/>
              <a:gd name="connsiteY101" fmla="*/ 716669 h 3231269"/>
              <a:gd name="connsiteX102" fmla="*/ 426464 w 4784151"/>
              <a:gd name="connsiteY102" fmla="*/ 664281 h 3231269"/>
              <a:gd name="connsiteX103" fmla="*/ 402651 w 4784151"/>
              <a:gd name="connsiteY103" fmla="*/ 664281 h 3231269"/>
              <a:gd name="connsiteX104" fmla="*/ 402651 w 4784151"/>
              <a:gd name="connsiteY104" fmla="*/ 621419 h 3231269"/>
              <a:gd name="connsiteX105" fmla="*/ 383601 w 4784151"/>
              <a:gd name="connsiteY105" fmla="*/ 621419 h 3231269"/>
              <a:gd name="connsiteX106" fmla="*/ 383601 w 4784151"/>
              <a:gd name="connsiteY106" fmla="*/ 573794 h 3231269"/>
              <a:gd name="connsiteX107" fmla="*/ 345501 w 4784151"/>
              <a:gd name="connsiteY107" fmla="*/ 573794 h 3231269"/>
              <a:gd name="connsiteX108" fmla="*/ 345501 w 4784151"/>
              <a:gd name="connsiteY108" fmla="*/ 526169 h 3231269"/>
              <a:gd name="connsiteX109" fmla="*/ 307401 w 4784151"/>
              <a:gd name="connsiteY109" fmla="*/ 526169 h 3231269"/>
              <a:gd name="connsiteX110" fmla="*/ 307401 w 4784151"/>
              <a:gd name="connsiteY110" fmla="*/ 449969 h 3231269"/>
              <a:gd name="connsiteX111" fmla="*/ 274064 w 4784151"/>
              <a:gd name="connsiteY111" fmla="*/ 449969 h 3231269"/>
              <a:gd name="connsiteX112" fmla="*/ 274064 w 4784151"/>
              <a:gd name="connsiteY112" fmla="*/ 364244 h 3231269"/>
              <a:gd name="connsiteX113" fmla="*/ 240726 w 4784151"/>
              <a:gd name="connsiteY113" fmla="*/ 364244 h 3231269"/>
              <a:gd name="connsiteX114" fmla="*/ 240726 w 4784151"/>
              <a:gd name="connsiteY114" fmla="*/ 297569 h 3231269"/>
              <a:gd name="connsiteX115" fmla="*/ 207389 w 4784151"/>
              <a:gd name="connsiteY115" fmla="*/ 297569 h 3231269"/>
              <a:gd name="connsiteX116" fmla="*/ 207389 w 4784151"/>
              <a:gd name="connsiteY116" fmla="*/ 245181 h 3231269"/>
              <a:gd name="connsiteX117" fmla="*/ 188339 w 4784151"/>
              <a:gd name="connsiteY117" fmla="*/ 252325 h 3231269"/>
              <a:gd name="connsiteX118" fmla="*/ 188339 w 4784151"/>
              <a:gd name="connsiteY118" fmla="*/ 188031 h 3231269"/>
              <a:gd name="connsiteX119" fmla="*/ 145476 w 4784151"/>
              <a:gd name="connsiteY119" fmla="*/ 188031 h 3231269"/>
              <a:gd name="connsiteX120" fmla="*/ 145476 w 4784151"/>
              <a:gd name="connsiteY120" fmla="*/ 135644 h 3231269"/>
              <a:gd name="connsiteX121" fmla="*/ 116901 w 4784151"/>
              <a:gd name="connsiteY121" fmla="*/ 135644 h 3231269"/>
              <a:gd name="connsiteX122" fmla="*/ 116901 w 4784151"/>
              <a:gd name="connsiteY122" fmla="*/ 92781 h 3231269"/>
              <a:gd name="connsiteX123" fmla="*/ 88326 w 4784151"/>
              <a:gd name="connsiteY123" fmla="*/ 92781 h 3231269"/>
              <a:gd name="connsiteX124" fmla="*/ 88326 w 4784151"/>
              <a:gd name="connsiteY124" fmla="*/ 40394 h 3231269"/>
              <a:gd name="connsiteX125" fmla="*/ 62132 w 4784151"/>
              <a:gd name="connsiteY125" fmla="*/ 40394 h 3231269"/>
              <a:gd name="connsiteX126" fmla="*/ 52606 w 4784151"/>
              <a:gd name="connsiteY126" fmla="*/ 2291 h 3231269"/>
              <a:gd name="connsiteX127" fmla="*/ 220 w 4784151"/>
              <a:gd name="connsiteY127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7976 w 4784151"/>
              <a:gd name="connsiteY70" fmla="*/ 1559631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64626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9581 h 3231269"/>
              <a:gd name="connsiteX85" fmla="*/ 778889 w 4784151"/>
              <a:gd name="connsiteY85" fmla="*/ 1159581 h 3231269"/>
              <a:gd name="connsiteX86" fmla="*/ 778889 w 4784151"/>
              <a:gd name="connsiteY86" fmla="*/ 1121481 h 3231269"/>
              <a:gd name="connsiteX87" fmla="*/ 731264 w 4784151"/>
              <a:gd name="connsiteY87" fmla="*/ 1121481 h 3231269"/>
              <a:gd name="connsiteX88" fmla="*/ 731264 w 4784151"/>
              <a:gd name="connsiteY88" fmla="*/ 1083381 h 3231269"/>
              <a:gd name="connsiteX89" fmla="*/ 697926 w 4784151"/>
              <a:gd name="connsiteY89" fmla="*/ 1083381 h 3231269"/>
              <a:gd name="connsiteX90" fmla="*/ 69792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2201 w 4784151"/>
              <a:gd name="connsiteY94" fmla="*/ 897644 h 3231269"/>
              <a:gd name="connsiteX95" fmla="*/ 559814 w 4784151"/>
              <a:gd name="connsiteY95" fmla="*/ 897644 h 3231269"/>
              <a:gd name="connsiteX96" fmla="*/ 559814 w 4784151"/>
              <a:gd name="connsiteY96" fmla="*/ 850019 h 3231269"/>
              <a:gd name="connsiteX97" fmla="*/ 502664 w 4784151"/>
              <a:gd name="connsiteY97" fmla="*/ 850019 h 3231269"/>
              <a:gd name="connsiteX98" fmla="*/ 502664 w 4784151"/>
              <a:gd name="connsiteY98" fmla="*/ 792869 h 3231269"/>
              <a:gd name="connsiteX99" fmla="*/ 474089 w 4784151"/>
              <a:gd name="connsiteY99" fmla="*/ 792869 h 3231269"/>
              <a:gd name="connsiteX100" fmla="*/ 474089 w 4784151"/>
              <a:gd name="connsiteY100" fmla="*/ 716669 h 3231269"/>
              <a:gd name="connsiteX101" fmla="*/ 426464 w 4784151"/>
              <a:gd name="connsiteY101" fmla="*/ 716669 h 3231269"/>
              <a:gd name="connsiteX102" fmla="*/ 426464 w 4784151"/>
              <a:gd name="connsiteY102" fmla="*/ 664281 h 3231269"/>
              <a:gd name="connsiteX103" fmla="*/ 402651 w 4784151"/>
              <a:gd name="connsiteY103" fmla="*/ 664281 h 3231269"/>
              <a:gd name="connsiteX104" fmla="*/ 402651 w 4784151"/>
              <a:gd name="connsiteY104" fmla="*/ 621419 h 3231269"/>
              <a:gd name="connsiteX105" fmla="*/ 383601 w 4784151"/>
              <a:gd name="connsiteY105" fmla="*/ 621419 h 3231269"/>
              <a:gd name="connsiteX106" fmla="*/ 383601 w 4784151"/>
              <a:gd name="connsiteY106" fmla="*/ 573794 h 3231269"/>
              <a:gd name="connsiteX107" fmla="*/ 345501 w 4784151"/>
              <a:gd name="connsiteY107" fmla="*/ 573794 h 3231269"/>
              <a:gd name="connsiteX108" fmla="*/ 345501 w 4784151"/>
              <a:gd name="connsiteY108" fmla="*/ 526169 h 3231269"/>
              <a:gd name="connsiteX109" fmla="*/ 307401 w 4784151"/>
              <a:gd name="connsiteY109" fmla="*/ 526169 h 3231269"/>
              <a:gd name="connsiteX110" fmla="*/ 307401 w 4784151"/>
              <a:gd name="connsiteY110" fmla="*/ 449969 h 3231269"/>
              <a:gd name="connsiteX111" fmla="*/ 274064 w 4784151"/>
              <a:gd name="connsiteY111" fmla="*/ 449969 h 3231269"/>
              <a:gd name="connsiteX112" fmla="*/ 274064 w 4784151"/>
              <a:gd name="connsiteY112" fmla="*/ 364244 h 3231269"/>
              <a:gd name="connsiteX113" fmla="*/ 240726 w 4784151"/>
              <a:gd name="connsiteY113" fmla="*/ 364244 h 3231269"/>
              <a:gd name="connsiteX114" fmla="*/ 240726 w 4784151"/>
              <a:gd name="connsiteY114" fmla="*/ 297569 h 3231269"/>
              <a:gd name="connsiteX115" fmla="*/ 207389 w 4784151"/>
              <a:gd name="connsiteY115" fmla="*/ 297569 h 3231269"/>
              <a:gd name="connsiteX116" fmla="*/ 214532 w 4784151"/>
              <a:gd name="connsiteY116" fmla="*/ 257088 h 3231269"/>
              <a:gd name="connsiteX117" fmla="*/ 188339 w 4784151"/>
              <a:gd name="connsiteY117" fmla="*/ 252325 h 3231269"/>
              <a:gd name="connsiteX118" fmla="*/ 188339 w 4784151"/>
              <a:gd name="connsiteY118" fmla="*/ 188031 h 3231269"/>
              <a:gd name="connsiteX119" fmla="*/ 145476 w 4784151"/>
              <a:gd name="connsiteY119" fmla="*/ 188031 h 3231269"/>
              <a:gd name="connsiteX120" fmla="*/ 145476 w 4784151"/>
              <a:gd name="connsiteY120" fmla="*/ 135644 h 3231269"/>
              <a:gd name="connsiteX121" fmla="*/ 116901 w 4784151"/>
              <a:gd name="connsiteY121" fmla="*/ 135644 h 3231269"/>
              <a:gd name="connsiteX122" fmla="*/ 116901 w 4784151"/>
              <a:gd name="connsiteY122" fmla="*/ 92781 h 3231269"/>
              <a:gd name="connsiteX123" fmla="*/ 88326 w 4784151"/>
              <a:gd name="connsiteY123" fmla="*/ 92781 h 3231269"/>
              <a:gd name="connsiteX124" fmla="*/ 88326 w 4784151"/>
              <a:gd name="connsiteY124" fmla="*/ 40394 h 3231269"/>
              <a:gd name="connsiteX125" fmla="*/ 62132 w 4784151"/>
              <a:gd name="connsiteY125" fmla="*/ 40394 h 3231269"/>
              <a:gd name="connsiteX126" fmla="*/ 52606 w 4784151"/>
              <a:gd name="connsiteY126" fmla="*/ 2291 h 3231269"/>
              <a:gd name="connsiteX127" fmla="*/ 220 w 4784151"/>
              <a:gd name="connsiteY127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7976 w 4784151"/>
              <a:gd name="connsiteY70" fmla="*/ 1559631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64626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9581 h 3231269"/>
              <a:gd name="connsiteX85" fmla="*/ 778889 w 4784151"/>
              <a:gd name="connsiteY85" fmla="*/ 1159581 h 3231269"/>
              <a:gd name="connsiteX86" fmla="*/ 778889 w 4784151"/>
              <a:gd name="connsiteY86" fmla="*/ 1121481 h 3231269"/>
              <a:gd name="connsiteX87" fmla="*/ 731264 w 4784151"/>
              <a:gd name="connsiteY87" fmla="*/ 1121481 h 3231269"/>
              <a:gd name="connsiteX88" fmla="*/ 731264 w 4784151"/>
              <a:gd name="connsiteY88" fmla="*/ 1083381 h 3231269"/>
              <a:gd name="connsiteX89" fmla="*/ 697926 w 4784151"/>
              <a:gd name="connsiteY89" fmla="*/ 1083381 h 3231269"/>
              <a:gd name="connsiteX90" fmla="*/ 69792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2201 w 4784151"/>
              <a:gd name="connsiteY94" fmla="*/ 897644 h 3231269"/>
              <a:gd name="connsiteX95" fmla="*/ 559814 w 4784151"/>
              <a:gd name="connsiteY95" fmla="*/ 897644 h 3231269"/>
              <a:gd name="connsiteX96" fmla="*/ 559814 w 4784151"/>
              <a:gd name="connsiteY96" fmla="*/ 850019 h 3231269"/>
              <a:gd name="connsiteX97" fmla="*/ 502664 w 4784151"/>
              <a:gd name="connsiteY97" fmla="*/ 850019 h 3231269"/>
              <a:gd name="connsiteX98" fmla="*/ 502664 w 4784151"/>
              <a:gd name="connsiteY98" fmla="*/ 792869 h 3231269"/>
              <a:gd name="connsiteX99" fmla="*/ 474089 w 4784151"/>
              <a:gd name="connsiteY99" fmla="*/ 792869 h 3231269"/>
              <a:gd name="connsiteX100" fmla="*/ 474089 w 4784151"/>
              <a:gd name="connsiteY100" fmla="*/ 716669 h 3231269"/>
              <a:gd name="connsiteX101" fmla="*/ 426464 w 4784151"/>
              <a:gd name="connsiteY101" fmla="*/ 716669 h 3231269"/>
              <a:gd name="connsiteX102" fmla="*/ 426464 w 4784151"/>
              <a:gd name="connsiteY102" fmla="*/ 664281 h 3231269"/>
              <a:gd name="connsiteX103" fmla="*/ 402651 w 4784151"/>
              <a:gd name="connsiteY103" fmla="*/ 664281 h 3231269"/>
              <a:gd name="connsiteX104" fmla="*/ 402651 w 4784151"/>
              <a:gd name="connsiteY104" fmla="*/ 621419 h 3231269"/>
              <a:gd name="connsiteX105" fmla="*/ 383601 w 4784151"/>
              <a:gd name="connsiteY105" fmla="*/ 621419 h 3231269"/>
              <a:gd name="connsiteX106" fmla="*/ 383601 w 4784151"/>
              <a:gd name="connsiteY106" fmla="*/ 573794 h 3231269"/>
              <a:gd name="connsiteX107" fmla="*/ 345501 w 4784151"/>
              <a:gd name="connsiteY107" fmla="*/ 573794 h 3231269"/>
              <a:gd name="connsiteX108" fmla="*/ 345501 w 4784151"/>
              <a:gd name="connsiteY108" fmla="*/ 526169 h 3231269"/>
              <a:gd name="connsiteX109" fmla="*/ 307401 w 4784151"/>
              <a:gd name="connsiteY109" fmla="*/ 526169 h 3231269"/>
              <a:gd name="connsiteX110" fmla="*/ 307401 w 4784151"/>
              <a:gd name="connsiteY110" fmla="*/ 449969 h 3231269"/>
              <a:gd name="connsiteX111" fmla="*/ 274064 w 4784151"/>
              <a:gd name="connsiteY111" fmla="*/ 449969 h 3231269"/>
              <a:gd name="connsiteX112" fmla="*/ 274064 w 4784151"/>
              <a:gd name="connsiteY112" fmla="*/ 364244 h 3231269"/>
              <a:gd name="connsiteX113" fmla="*/ 240726 w 4784151"/>
              <a:gd name="connsiteY113" fmla="*/ 364244 h 3231269"/>
              <a:gd name="connsiteX114" fmla="*/ 240726 w 4784151"/>
              <a:gd name="connsiteY114" fmla="*/ 297569 h 3231269"/>
              <a:gd name="connsiteX115" fmla="*/ 207389 w 4784151"/>
              <a:gd name="connsiteY115" fmla="*/ 297569 h 3231269"/>
              <a:gd name="connsiteX116" fmla="*/ 214532 w 4784151"/>
              <a:gd name="connsiteY116" fmla="*/ 257088 h 3231269"/>
              <a:gd name="connsiteX117" fmla="*/ 193101 w 4784151"/>
              <a:gd name="connsiteY117" fmla="*/ 257087 h 3231269"/>
              <a:gd name="connsiteX118" fmla="*/ 188339 w 4784151"/>
              <a:gd name="connsiteY118" fmla="*/ 188031 h 3231269"/>
              <a:gd name="connsiteX119" fmla="*/ 145476 w 4784151"/>
              <a:gd name="connsiteY119" fmla="*/ 188031 h 3231269"/>
              <a:gd name="connsiteX120" fmla="*/ 145476 w 4784151"/>
              <a:gd name="connsiteY120" fmla="*/ 135644 h 3231269"/>
              <a:gd name="connsiteX121" fmla="*/ 116901 w 4784151"/>
              <a:gd name="connsiteY121" fmla="*/ 135644 h 3231269"/>
              <a:gd name="connsiteX122" fmla="*/ 116901 w 4784151"/>
              <a:gd name="connsiteY122" fmla="*/ 92781 h 3231269"/>
              <a:gd name="connsiteX123" fmla="*/ 88326 w 4784151"/>
              <a:gd name="connsiteY123" fmla="*/ 92781 h 3231269"/>
              <a:gd name="connsiteX124" fmla="*/ 88326 w 4784151"/>
              <a:gd name="connsiteY124" fmla="*/ 40394 h 3231269"/>
              <a:gd name="connsiteX125" fmla="*/ 62132 w 4784151"/>
              <a:gd name="connsiteY125" fmla="*/ 40394 h 3231269"/>
              <a:gd name="connsiteX126" fmla="*/ 52606 w 4784151"/>
              <a:gd name="connsiteY126" fmla="*/ 2291 h 3231269"/>
              <a:gd name="connsiteX127" fmla="*/ 220 w 4784151"/>
              <a:gd name="connsiteY127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7976 w 4784151"/>
              <a:gd name="connsiteY70" fmla="*/ 1559631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64626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9581 h 3231269"/>
              <a:gd name="connsiteX85" fmla="*/ 778889 w 4784151"/>
              <a:gd name="connsiteY85" fmla="*/ 1159581 h 3231269"/>
              <a:gd name="connsiteX86" fmla="*/ 778889 w 4784151"/>
              <a:gd name="connsiteY86" fmla="*/ 1121481 h 3231269"/>
              <a:gd name="connsiteX87" fmla="*/ 731264 w 4784151"/>
              <a:gd name="connsiteY87" fmla="*/ 1121481 h 3231269"/>
              <a:gd name="connsiteX88" fmla="*/ 731264 w 4784151"/>
              <a:gd name="connsiteY88" fmla="*/ 1083381 h 3231269"/>
              <a:gd name="connsiteX89" fmla="*/ 697926 w 4784151"/>
              <a:gd name="connsiteY89" fmla="*/ 1083381 h 3231269"/>
              <a:gd name="connsiteX90" fmla="*/ 69792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2201 w 4784151"/>
              <a:gd name="connsiteY94" fmla="*/ 897644 h 3231269"/>
              <a:gd name="connsiteX95" fmla="*/ 559814 w 4784151"/>
              <a:gd name="connsiteY95" fmla="*/ 897644 h 3231269"/>
              <a:gd name="connsiteX96" fmla="*/ 559814 w 4784151"/>
              <a:gd name="connsiteY96" fmla="*/ 850019 h 3231269"/>
              <a:gd name="connsiteX97" fmla="*/ 502664 w 4784151"/>
              <a:gd name="connsiteY97" fmla="*/ 850019 h 3231269"/>
              <a:gd name="connsiteX98" fmla="*/ 502664 w 4784151"/>
              <a:gd name="connsiteY98" fmla="*/ 792869 h 3231269"/>
              <a:gd name="connsiteX99" fmla="*/ 474089 w 4784151"/>
              <a:gd name="connsiteY99" fmla="*/ 792869 h 3231269"/>
              <a:gd name="connsiteX100" fmla="*/ 474089 w 4784151"/>
              <a:gd name="connsiteY100" fmla="*/ 716669 h 3231269"/>
              <a:gd name="connsiteX101" fmla="*/ 426464 w 4784151"/>
              <a:gd name="connsiteY101" fmla="*/ 716669 h 3231269"/>
              <a:gd name="connsiteX102" fmla="*/ 426464 w 4784151"/>
              <a:gd name="connsiteY102" fmla="*/ 664281 h 3231269"/>
              <a:gd name="connsiteX103" fmla="*/ 402651 w 4784151"/>
              <a:gd name="connsiteY103" fmla="*/ 664281 h 3231269"/>
              <a:gd name="connsiteX104" fmla="*/ 402651 w 4784151"/>
              <a:gd name="connsiteY104" fmla="*/ 621419 h 3231269"/>
              <a:gd name="connsiteX105" fmla="*/ 383601 w 4784151"/>
              <a:gd name="connsiteY105" fmla="*/ 621419 h 3231269"/>
              <a:gd name="connsiteX106" fmla="*/ 383601 w 4784151"/>
              <a:gd name="connsiteY106" fmla="*/ 573794 h 3231269"/>
              <a:gd name="connsiteX107" fmla="*/ 345501 w 4784151"/>
              <a:gd name="connsiteY107" fmla="*/ 573794 h 3231269"/>
              <a:gd name="connsiteX108" fmla="*/ 345501 w 4784151"/>
              <a:gd name="connsiteY108" fmla="*/ 526169 h 3231269"/>
              <a:gd name="connsiteX109" fmla="*/ 307401 w 4784151"/>
              <a:gd name="connsiteY109" fmla="*/ 526169 h 3231269"/>
              <a:gd name="connsiteX110" fmla="*/ 307401 w 4784151"/>
              <a:gd name="connsiteY110" fmla="*/ 449969 h 3231269"/>
              <a:gd name="connsiteX111" fmla="*/ 274064 w 4784151"/>
              <a:gd name="connsiteY111" fmla="*/ 449969 h 3231269"/>
              <a:gd name="connsiteX112" fmla="*/ 274064 w 4784151"/>
              <a:gd name="connsiteY112" fmla="*/ 364244 h 3231269"/>
              <a:gd name="connsiteX113" fmla="*/ 240726 w 4784151"/>
              <a:gd name="connsiteY113" fmla="*/ 364244 h 3231269"/>
              <a:gd name="connsiteX114" fmla="*/ 240726 w 4784151"/>
              <a:gd name="connsiteY114" fmla="*/ 297569 h 3231269"/>
              <a:gd name="connsiteX115" fmla="*/ 207389 w 4784151"/>
              <a:gd name="connsiteY115" fmla="*/ 297569 h 3231269"/>
              <a:gd name="connsiteX116" fmla="*/ 214532 w 4784151"/>
              <a:gd name="connsiteY116" fmla="*/ 257088 h 3231269"/>
              <a:gd name="connsiteX117" fmla="*/ 185957 w 4784151"/>
              <a:gd name="connsiteY117" fmla="*/ 257087 h 3231269"/>
              <a:gd name="connsiteX118" fmla="*/ 188339 w 4784151"/>
              <a:gd name="connsiteY118" fmla="*/ 188031 h 3231269"/>
              <a:gd name="connsiteX119" fmla="*/ 145476 w 4784151"/>
              <a:gd name="connsiteY119" fmla="*/ 188031 h 3231269"/>
              <a:gd name="connsiteX120" fmla="*/ 145476 w 4784151"/>
              <a:gd name="connsiteY120" fmla="*/ 135644 h 3231269"/>
              <a:gd name="connsiteX121" fmla="*/ 116901 w 4784151"/>
              <a:gd name="connsiteY121" fmla="*/ 135644 h 3231269"/>
              <a:gd name="connsiteX122" fmla="*/ 116901 w 4784151"/>
              <a:gd name="connsiteY122" fmla="*/ 92781 h 3231269"/>
              <a:gd name="connsiteX123" fmla="*/ 88326 w 4784151"/>
              <a:gd name="connsiteY123" fmla="*/ 92781 h 3231269"/>
              <a:gd name="connsiteX124" fmla="*/ 88326 w 4784151"/>
              <a:gd name="connsiteY124" fmla="*/ 40394 h 3231269"/>
              <a:gd name="connsiteX125" fmla="*/ 62132 w 4784151"/>
              <a:gd name="connsiteY125" fmla="*/ 40394 h 3231269"/>
              <a:gd name="connsiteX126" fmla="*/ 52606 w 4784151"/>
              <a:gd name="connsiteY126" fmla="*/ 2291 h 3231269"/>
              <a:gd name="connsiteX127" fmla="*/ 220 w 4784151"/>
              <a:gd name="connsiteY127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7976 w 4784151"/>
              <a:gd name="connsiteY70" fmla="*/ 1559631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64626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9581 h 3231269"/>
              <a:gd name="connsiteX85" fmla="*/ 778889 w 4784151"/>
              <a:gd name="connsiteY85" fmla="*/ 1159581 h 3231269"/>
              <a:gd name="connsiteX86" fmla="*/ 778889 w 4784151"/>
              <a:gd name="connsiteY86" fmla="*/ 1121481 h 3231269"/>
              <a:gd name="connsiteX87" fmla="*/ 731264 w 4784151"/>
              <a:gd name="connsiteY87" fmla="*/ 1121481 h 3231269"/>
              <a:gd name="connsiteX88" fmla="*/ 731264 w 4784151"/>
              <a:gd name="connsiteY88" fmla="*/ 1083381 h 3231269"/>
              <a:gd name="connsiteX89" fmla="*/ 697926 w 4784151"/>
              <a:gd name="connsiteY89" fmla="*/ 1083381 h 3231269"/>
              <a:gd name="connsiteX90" fmla="*/ 69792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2201 w 4784151"/>
              <a:gd name="connsiteY94" fmla="*/ 897644 h 3231269"/>
              <a:gd name="connsiteX95" fmla="*/ 559814 w 4784151"/>
              <a:gd name="connsiteY95" fmla="*/ 897644 h 3231269"/>
              <a:gd name="connsiteX96" fmla="*/ 559814 w 4784151"/>
              <a:gd name="connsiteY96" fmla="*/ 850019 h 3231269"/>
              <a:gd name="connsiteX97" fmla="*/ 502664 w 4784151"/>
              <a:gd name="connsiteY97" fmla="*/ 850019 h 3231269"/>
              <a:gd name="connsiteX98" fmla="*/ 502664 w 4784151"/>
              <a:gd name="connsiteY98" fmla="*/ 792869 h 3231269"/>
              <a:gd name="connsiteX99" fmla="*/ 474089 w 4784151"/>
              <a:gd name="connsiteY99" fmla="*/ 792869 h 3231269"/>
              <a:gd name="connsiteX100" fmla="*/ 474089 w 4784151"/>
              <a:gd name="connsiteY100" fmla="*/ 716669 h 3231269"/>
              <a:gd name="connsiteX101" fmla="*/ 426464 w 4784151"/>
              <a:gd name="connsiteY101" fmla="*/ 716669 h 3231269"/>
              <a:gd name="connsiteX102" fmla="*/ 426464 w 4784151"/>
              <a:gd name="connsiteY102" fmla="*/ 664281 h 3231269"/>
              <a:gd name="connsiteX103" fmla="*/ 402651 w 4784151"/>
              <a:gd name="connsiteY103" fmla="*/ 664281 h 3231269"/>
              <a:gd name="connsiteX104" fmla="*/ 402651 w 4784151"/>
              <a:gd name="connsiteY104" fmla="*/ 621419 h 3231269"/>
              <a:gd name="connsiteX105" fmla="*/ 383601 w 4784151"/>
              <a:gd name="connsiteY105" fmla="*/ 621419 h 3231269"/>
              <a:gd name="connsiteX106" fmla="*/ 383601 w 4784151"/>
              <a:gd name="connsiteY106" fmla="*/ 573794 h 3231269"/>
              <a:gd name="connsiteX107" fmla="*/ 345501 w 4784151"/>
              <a:gd name="connsiteY107" fmla="*/ 573794 h 3231269"/>
              <a:gd name="connsiteX108" fmla="*/ 345501 w 4784151"/>
              <a:gd name="connsiteY108" fmla="*/ 526169 h 3231269"/>
              <a:gd name="connsiteX109" fmla="*/ 307401 w 4784151"/>
              <a:gd name="connsiteY109" fmla="*/ 526169 h 3231269"/>
              <a:gd name="connsiteX110" fmla="*/ 307401 w 4784151"/>
              <a:gd name="connsiteY110" fmla="*/ 449969 h 3231269"/>
              <a:gd name="connsiteX111" fmla="*/ 274064 w 4784151"/>
              <a:gd name="connsiteY111" fmla="*/ 449969 h 3231269"/>
              <a:gd name="connsiteX112" fmla="*/ 274064 w 4784151"/>
              <a:gd name="connsiteY112" fmla="*/ 364244 h 3231269"/>
              <a:gd name="connsiteX113" fmla="*/ 240726 w 4784151"/>
              <a:gd name="connsiteY113" fmla="*/ 364244 h 3231269"/>
              <a:gd name="connsiteX114" fmla="*/ 240726 w 4784151"/>
              <a:gd name="connsiteY114" fmla="*/ 297569 h 3231269"/>
              <a:gd name="connsiteX115" fmla="*/ 207389 w 4784151"/>
              <a:gd name="connsiteY115" fmla="*/ 297569 h 3231269"/>
              <a:gd name="connsiteX116" fmla="*/ 214532 w 4784151"/>
              <a:gd name="connsiteY116" fmla="*/ 257088 h 3231269"/>
              <a:gd name="connsiteX117" fmla="*/ 188339 w 4784151"/>
              <a:gd name="connsiteY117" fmla="*/ 257087 h 3231269"/>
              <a:gd name="connsiteX118" fmla="*/ 188339 w 4784151"/>
              <a:gd name="connsiteY118" fmla="*/ 188031 h 3231269"/>
              <a:gd name="connsiteX119" fmla="*/ 145476 w 4784151"/>
              <a:gd name="connsiteY119" fmla="*/ 188031 h 3231269"/>
              <a:gd name="connsiteX120" fmla="*/ 145476 w 4784151"/>
              <a:gd name="connsiteY120" fmla="*/ 135644 h 3231269"/>
              <a:gd name="connsiteX121" fmla="*/ 116901 w 4784151"/>
              <a:gd name="connsiteY121" fmla="*/ 135644 h 3231269"/>
              <a:gd name="connsiteX122" fmla="*/ 116901 w 4784151"/>
              <a:gd name="connsiteY122" fmla="*/ 92781 h 3231269"/>
              <a:gd name="connsiteX123" fmla="*/ 88326 w 4784151"/>
              <a:gd name="connsiteY123" fmla="*/ 92781 h 3231269"/>
              <a:gd name="connsiteX124" fmla="*/ 88326 w 4784151"/>
              <a:gd name="connsiteY124" fmla="*/ 40394 h 3231269"/>
              <a:gd name="connsiteX125" fmla="*/ 62132 w 4784151"/>
              <a:gd name="connsiteY125" fmla="*/ 40394 h 3231269"/>
              <a:gd name="connsiteX126" fmla="*/ 52606 w 4784151"/>
              <a:gd name="connsiteY126" fmla="*/ 2291 h 3231269"/>
              <a:gd name="connsiteX127" fmla="*/ 220 w 4784151"/>
              <a:gd name="connsiteY127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7976 w 4784151"/>
              <a:gd name="connsiteY70" fmla="*/ 1559631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64626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9581 h 3231269"/>
              <a:gd name="connsiteX85" fmla="*/ 778889 w 4784151"/>
              <a:gd name="connsiteY85" fmla="*/ 1159581 h 3231269"/>
              <a:gd name="connsiteX86" fmla="*/ 778889 w 4784151"/>
              <a:gd name="connsiteY86" fmla="*/ 1121481 h 3231269"/>
              <a:gd name="connsiteX87" fmla="*/ 731264 w 4784151"/>
              <a:gd name="connsiteY87" fmla="*/ 1121481 h 3231269"/>
              <a:gd name="connsiteX88" fmla="*/ 731264 w 4784151"/>
              <a:gd name="connsiteY88" fmla="*/ 1083381 h 3231269"/>
              <a:gd name="connsiteX89" fmla="*/ 697926 w 4784151"/>
              <a:gd name="connsiteY89" fmla="*/ 1083381 h 3231269"/>
              <a:gd name="connsiteX90" fmla="*/ 69792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2201 w 4784151"/>
              <a:gd name="connsiteY94" fmla="*/ 897644 h 3231269"/>
              <a:gd name="connsiteX95" fmla="*/ 559814 w 4784151"/>
              <a:gd name="connsiteY95" fmla="*/ 897644 h 3231269"/>
              <a:gd name="connsiteX96" fmla="*/ 559814 w 4784151"/>
              <a:gd name="connsiteY96" fmla="*/ 850019 h 3231269"/>
              <a:gd name="connsiteX97" fmla="*/ 502664 w 4784151"/>
              <a:gd name="connsiteY97" fmla="*/ 850019 h 3231269"/>
              <a:gd name="connsiteX98" fmla="*/ 502664 w 4784151"/>
              <a:gd name="connsiteY98" fmla="*/ 792869 h 3231269"/>
              <a:gd name="connsiteX99" fmla="*/ 474089 w 4784151"/>
              <a:gd name="connsiteY99" fmla="*/ 792869 h 3231269"/>
              <a:gd name="connsiteX100" fmla="*/ 474089 w 4784151"/>
              <a:gd name="connsiteY100" fmla="*/ 716669 h 3231269"/>
              <a:gd name="connsiteX101" fmla="*/ 426464 w 4784151"/>
              <a:gd name="connsiteY101" fmla="*/ 716669 h 3231269"/>
              <a:gd name="connsiteX102" fmla="*/ 426464 w 4784151"/>
              <a:gd name="connsiteY102" fmla="*/ 664281 h 3231269"/>
              <a:gd name="connsiteX103" fmla="*/ 402651 w 4784151"/>
              <a:gd name="connsiteY103" fmla="*/ 664281 h 3231269"/>
              <a:gd name="connsiteX104" fmla="*/ 402651 w 4784151"/>
              <a:gd name="connsiteY104" fmla="*/ 621419 h 3231269"/>
              <a:gd name="connsiteX105" fmla="*/ 383601 w 4784151"/>
              <a:gd name="connsiteY105" fmla="*/ 621419 h 3231269"/>
              <a:gd name="connsiteX106" fmla="*/ 383601 w 4784151"/>
              <a:gd name="connsiteY106" fmla="*/ 573794 h 3231269"/>
              <a:gd name="connsiteX107" fmla="*/ 345501 w 4784151"/>
              <a:gd name="connsiteY107" fmla="*/ 573794 h 3231269"/>
              <a:gd name="connsiteX108" fmla="*/ 345501 w 4784151"/>
              <a:gd name="connsiteY108" fmla="*/ 526169 h 3231269"/>
              <a:gd name="connsiteX109" fmla="*/ 307401 w 4784151"/>
              <a:gd name="connsiteY109" fmla="*/ 526169 h 3231269"/>
              <a:gd name="connsiteX110" fmla="*/ 307401 w 4784151"/>
              <a:gd name="connsiteY110" fmla="*/ 449969 h 3231269"/>
              <a:gd name="connsiteX111" fmla="*/ 274064 w 4784151"/>
              <a:gd name="connsiteY111" fmla="*/ 449969 h 3231269"/>
              <a:gd name="connsiteX112" fmla="*/ 274064 w 4784151"/>
              <a:gd name="connsiteY112" fmla="*/ 364244 h 3231269"/>
              <a:gd name="connsiteX113" fmla="*/ 240726 w 4784151"/>
              <a:gd name="connsiteY113" fmla="*/ 364244 h 3231269"/>
              <a:gd name="connsiteX114" fmla="*/ 240726 w 4784151"/>
              <a:gd name="connsiteY114" fmla="*/ 297569 h 3231269"/>
              <a:gd name="connsiteX115" fmla="*/ 207389 w 4784151"/>
              <a:gd name="connsiteY115" fmla="*/ 297569 h 3231269"/>
              <a:gd name="connsiteX116" fmla="*/ 207388 w 4784151"/>
              <a:gd name="connsiteY116" fmla="*/ 257088 h 3231269"/>
              <a:gd name="connsiteX117" fmla="*/ 188339 w 4784151"/>
              <a:gd name="connsiteY117" fmla="*/ 257087 h 3231269"/>
              <a:gd name="connsiteX118" fmla="*/ 188339 w 4784151"/>
              <a:gd name="connsiteY118" fmla="*/ 188031 h 3231269"/>
              <a:gd name="connsiteX119" fmla="*/ 145476 w 4784151"/>
              <a:gd name="connsiteY119" fmla="*/ 188031 h 3231269"/>
              <a:gd name="connsiteX120" fmla="*/ 145476 w 4784151"/>
              <a:gd name="connsiteY120" fmla="*/ 135644 h 3231269"/>
              <a:gd name="connsiteX121" fmla="*/ 116901 w 4784151"/>
              <a:gd name="connsiteY121" fmla="*/ 135644 h 3231269"/>
              <a:gd name="connsiteX122" fmla="*/ 116901 w 4784151"/>
              <a:gd name="connsiteY122" fmla="*/ 92781 h 3231269"/>
              <a:gd name="connsiteX123" fmla="*/ 88326 w 4784151"/>
              <a:gd name="connsiteY123" fmla="*/ 92781 h 3231269"/>
              <a:gd name="connsiteX124" fmla="*/ 88326 w 4784151"/>
              <a:gd name="connsiteY124" fmla="*/ 40394 h 3231269"/>
              <a:gd name="connsiteX125" fmla="*/ 62132 w 4784151"/>
              <a:gd name="connsiteY125" fmla="*/ 40394 h 3231269"/>
              <a:gd name="connsiteX126" fmla="*/ 52606 w 4784151"/>
              <a:gd name="connsiteY126" fmla="*/ 2291 h 3231269"/>
              <a:gd name="connsiteX127" fmla="*/ 220 w 4784151"/>
              <a:gd name="connsiteY127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7976 w 4784151"/>
              <a:gd name="connsiteY70" fmla="*/ 1559631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64626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9581 h 3231269"/>
              <a:gd name="connsiteX85" fmla="*/ 778889 w 4784151"/>
              <a:gd name="connsiteY85" fmla="*/ 1159581 h 3231269"/>
              <a:gd name="connsiteX86" fmla="*/ 778889 w 4784151"/>
              <a:gd name="connsiteY86" fmla="*/ 1121481 h 3231269"/>
              <a:gd name="connsiteX87" fmla="*/ 731264 w 4784151"/>
              <a:gd name="connsiteY87" fmla="*/ 1121481 h 3231269"/>
              <a:gd name="connsiteX88" fmla="*/ 731264 w 4784151"/>
              <a:gd name="connsiteY88" fmla="*/ 1083381 h 3231269"/>
              <a:gd name="connsiteX89" fmla="*/ 697926 w 4784151"/>
              <a:gd name="connsiteY89" fmla="*/ 1083381 h 3231269"/>
              <a:gd name="connsiteX90" fmla="*/ 69792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2201 w 4784151"/>
              <a:gd name="connsiteY94" fmla="*/ 897644 h 3231269"/>
              <a:gd name="connsiteX95" fmla="*/ 559814 w 4784151"/>
              <a:gd name="connsiteY95" fmla="*/ 897644 h 3231269"/>
              <a:gd name="connsiteX96" fmla="*/ 559814 w 4784151"/>
              <a:gd name="connsiteY96" fmla="*/ 850019 h 3231269"/>
              <a:gd name="connsiteX97" fmla="*/ 502664 w 4784151"/>
              <a:gd name="connsiteY97" fmla="*/ 850019 h 3231269"/>
              <a:gd name="connsiteX98" fmla="*/ 502664 w 4784151"/>
              <a:gd name="connsiteY98" fmla="*/ 792869 h 3231269"/>
              <a:gd name="connsiteX99" fmla="*/ 474089 w 4784151"/>
              <a:gd name="connsiteY99" fmla="*/ 792869 h 3231269"/>
              <a:gd name="connsiteX100" fmla="*/ 474089 w 4784151"/>
              <a:gd name="connsiteY100" fmla="*/ 716669 h 3231269"/>
              <a:gd name="connsiteX101" fmla="*/ 426464 w 4784151"/>
              <a:gd name="connsiteY101" fmla="*/ 716669 h 3231269"/>
              <a:gd name="connsiteX102" fmla="*/ 426464 w 4784151"/>
              <a:gd name="connsiteY102" fmla="*/ 664281 h 3231269"/>
              <a:gd name="connsiteX103" fmla="*/ 402651 w 4784151"/>
              <a:gd name="connsiteY103" fmla="*/ 664281 h 3231269"/>
              <a:gd name="connsiteX104" fmla="*/ 402651 w 4784151"/>
              <a:gd name="connsiteY104" fmla="*/ 621419 h 3231269"/>
              <a:gd name="connsiteX105" fmla="*/ 383601 w 4784151"/>
              <a:gd name="connsiteY105" fmla="*/ 621419 h 3231269"/>
              <a:gd name="connsiteX106" fmla="*/ 383601 w 4784151"/>
              <a:gd name="connsiteY106" fmla="*/ 573794 h 3231269"/>
              <a:gd name="connsiteX107" fmla="*/ 345501 w 4784151"/>
              <a:gd name="connsiteY107" fmla="*/ 573794 h 3231269"/>
              <a:gd name="connsiteX108" fmla="*/ 345501 w 4784151"/>
              <a:gd name="connsiteY108" fmla="*/ 526169 h 3231269"/>
              <a:gd name="connsiteX109" fmla="*/ 307401 w 4784151"/>
              <a:gd name="connsiteY109" fmla="*/ 526169 h 3231269"/>
              <a:gd name="connsiteX110" fmla="*/ 307401 w 4784151"/>
              <a:gd name="connsiteY110" fmla="*/ 449969 h 3231269"/>
              <a:gd name="connsiteX111" fmla="*/ 274064 w 4784151"/>
              <a:gd name="connsiteY111" fmla="*/ 449969 h 3231269"/>
              <a:gd name="connsiteX112" fmla="*/ 274064 w 4784151"/>
              <a:gd name="connsiteY112" fmla="*/ 364244 h 3231269"/>
              <a:gd name="connsiteX113" fmla="*/ 240726 w 4784151"/>
              <a:gd name="connsiteY113" fmla="*/ 364244 h 3231269"/>
              <a:gd name="connsiteX114" fmla="*/ 240726 w 4784151"/>
              <a:gd name="connsiteY114" fmla="*/ 297569 h 3231269"/>
              <a:gd name="connsiteX115" fmla="*/ 207389 w 4784151"/>
              <a:gd name="connsiteY115" fmla="*/ 297569 h 3231269"/>
              <a:gd name="connsiteX116" fmla="*/ 207388 w 4784151"/>
              <a:gd name="connsiteY116" fmla="*/ 257088 h 3231269"/>
              <a:gd name="connsiteX117" fmla="*/ 188339 w 4784151"/>
              <a:gd name="connsiteY117" fmla="*/ 257087 h 3231269"/>
              <a:gd name="connsiteX118" fmla="*/ 188339 w 4784151"/>
              <a:gd name="connsiteY118" fmla="*/ 188031 h 3231269"/>
              <a:gd name="connsiteX119" fmla="*/ 145476 w 4784151"/>
              <a:gd name="connsiteY119" fmla="*/ 188031 h 3231269"/>
              <a:gd name="connsiteX120" fmla="*/ 145476 w 4784151"/>
              <a:gd name="connsiteY120" fmla="*/ 135644 h 3231269"/>
              <a:gd name="connsiteX121" fmla="*/ 116901 w 4784151"/>
              <a:gd name="connsiteY121" fmla="*/ 135644 h 3231269"/>
              <a:gd name="connsiteX122" fmla="*/ 116901 w 4784151"/>
              <a:gd name="connsiteY122" fmla="*/ 92781 h 3231269"/>
              <a:gd name="connsiteX123" fmla="*/ 88326 w 4784151"/>
              <a:gd name="connsiteY123" fmla="*/ 92781 h 3231269"/>
              <a:gd name="connsiteX124" fmla="*/ 88326 w 4784151"/>
              <a:gd name="connsiteY124" fmla="*/ 40394 h 3231269"/>
              <a:gd name="connsiteX125" fmla="*/ 62132 w 4784151"/>
              <a:gd name="connsiteY125" fmla="*/ 40394 h 3231269"/>
              <a:gd name="connsiteX126" fmla="*/ 52606 w 4784151"/>
              <a:gd name="connsiteY126" fmla="*/ 2291 h 3231269"/>
              <a:gd name="connsiteX127" fmla="*/ 220 w 4784151"/>
              <a:gd name="connsiteY127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7976 w 4784151"/>
              <a:gd name="connsiteY70" fmla="*/ 1559631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64626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9581 h 3231269"/>
              <a:gd name="connsiteX85" fmla="*/ 778889 w 4784151"/>
              <a:gd name="connsiteY85" fmla="*/ 1159581 h 3231269"/>
              <a:gd name="connsiteX86" fmla="*/ 778889 w 4784151"/>
              <a:gd name="connsiteY86" fmla="*/ 1121481 h 3231269"/>
              <a:gd name="connsiteX87" fmla="*/ 731264 w 4784151"/>
              <a:gd name="connsiteY87" fmla="*/ 1121481 h 3231269"/>
              <a:gd name="connsiteX88" fmla="*/ 731264 w 4784151"/>
              <a:gd name="connsiteY88" fmla="*/ 1083381 h 3231269"/>
              <a:gd name="connsiteX89" fmla="*/ 697926 w 4784151"/>
              <a:gd name="connsiteY89" fmla="*/ 1083381 h 3231269"/>
              <a:gd name="connsiteX90" fmla="*/ 69792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2201 w 4784151"/>
              <a:gd name="connsiteY94" fmla="*/ 897644 h 3231269"/>
              <a:gd name="connsiteX95" fmla="*/ 559814 w 4784151"/>
              <a:gd name="connsiteY95" fmla="*/ 897644 h 3231269"/>
              <a:gd name="connsiteX96" fmla="*/ 559814 w 4784151"/>
              <a:gd name="connsiteY96" fmla="*/ 850019 h 3231269"/>
              <a:gd name="connsiteX97" fmla="*/ 505045 w 4784151"/>
              <a:gd name="connsiteY97" fmla="*/ 830969 h 3231269"/>
              <a:gd name="connsiteX98" fmla="*/ 502664 w 4784151"/>
              <a:gd name="connsiteY98" fmla="*/ 792869 h 3231269"/>
              <a:gd name="connsiteX99" fmla="*/ 474089 w 4784151"/>
              <a:gd name="connsiteY99" fmla="*/ 792869 h 3231269"/>
              <a:gd name="connsiteX100" fmla="*/ 474089 w 4784151"/>
              <a:gd name="connsiteY100" fmla="*/ 716669 h 3231269"/>
              <a:gd name="connsiteX101" fmla="*/ 426464 w 4784151"/>
              <a:gd name="connsiteY101" fmla="*/ 716669 h 3231269"/>
              <a:gd name="connsiteX102" fmla="*/ 426464 w 4784151"/>
              <a:gd name="connsiteY102" fmla="*/ 664281 h 3231269"/>
              <a:gd name="connsiteX103" fmla="*/ 402651 w 4784151"/>
              <a:gd name="connsiteY103" fmla="*/ 664281 h 3231269"/>
              <a:gd name="connsiteX104" fmla="*/ 402651 w 4784151"/>
              <a:gd name="connsiteY104" fmla="*/ 621419 h 3231269"/>
              <a:gd name="connsiteX105" fmla="*/ 383601 w 4784151"/>
              <a:gd name="connsiteY105" fmla="*/ 621419 h 3231269"/>
              <a:gd name="connsiteX106" fmla="*/ 383601 w 4784151"/>
              <a:gd name="connsiteY106" fmla="*/ 573794 h 3231269"/>
              <a:gd name="connsiteX107" fmla="*/ 345501 w 4784151"/>
              <a:gd name="connsiteY107" fmla="*/ 573794 h 3231269"/>
              <a:gd name="connsiteX108" fmla="*/ 345501 w 4784151"/>
              <a:gd name="connsiteY108" fmla="*/ 526169 h 3231269"/>
              <a:gd name="connsiteX109" fmla="*/ 307401 w 4784151"/>
              <a:gd name="connsiteY109" fmla="*/ 526169 h 3231269"/>
              <a:gd name="connsiteX110" fmla="*/ 307401 w 4784151"/>
              <a:gd name="connsiteY110" fmla="*/ 449969 h 3231269"/>
              <a:gd name="connsiteX111" fmla="*/ 274064 w 4784151"/>
              <a:gd name="connsiteY111" fmla="*/ 449969 h 3231269"/>
              <a:gd name="connsiteX112" fmla="*/ 274064 w 4784151"/>
              <a:gd name="connsiteY112" fmla="*/ 364244 h 3231269"/>
              <a:gd name="connsiteX113" fmla="*/ 240726 w 4784151"/>
              <a:gd name="connsiteY113" fmla="*/ 364244 h 3231269"/>
              <a:gd name="connsiteX114" fmla="*/ 240726 w 4784151"/>
              <a:gd name="connsiteY114" fmla="*/ 297569 h 3231269"/>
              <a:gd name="connsiteX115" fmla="*/ 207389 w 4784151"/>
              <a:gd name="connsiteY115" fmla="*/ 297569 h 3231269"/>
              <a:gd name="connsiteX116" fmla="*/ 207388 w 4784151"/>
              <a:gd name="connsiteY116" fmla="*/ 257088 h 3231269"/>
              <a:gd name="connsiteX117" fmla="*/ 188339 w 4784151"/>
              <a:gd name="connsiteY117" fmla="*/ 257087 h 3231269"/>
              <a:gd name="connsiteX118" fmla="*/ 188339 w 4784151"/>
              <a:gd name="connsiteY118" fmla="*/ 188031 h 3231269"/>
              <a:gd name="connsiteX119" fmla="*/ 145476 w 4784151"/>
              <a:gd name="connsiteY119" fmla="*/ 188031 h 3231269"/>
              <a:gd name="connsiteX120" fmla="*/ 145476 w 4784151"/>
              <a:gd name="connsiteY120" fmla="*/ 135644 h 3231269"/>
              <a:gd name="connsiteX121" fmla="*/ 116901 w 4784151"/>
              <a:gd name="connsiteY121" fmla="*/ 135644 h 3231269"/>
              <a:gd name="connsiteX122" fmla="*/ 116901 w 4784151"/>
              <a:gd name="connsiteY122" fmla="*/ 92781 h 3231269"/>
              <a:gd name="connsiteX123" fmla="*/ 88326 w 4784151"/>
              <a:gd name="connsiteY123" fmla="*/ 92781 h 3231269"/>
              <a:gd name="connsiteX124" fmla="*/ 88326 w 4784151"/>
              <a:gd name="connsiteY124" fmla="*/ 40394 h 3231269"/>
              <a:gd name="connsiteX125" fmla="*/ 62132 w 4784151"/>
              <a:gd name="connsiteY125" fmla="*/ 40394 h 3231269"/>
              <a:gd name="connsiteX126" fmla="*/ 52606 w 4784151"/>
              <a:gd name="connsiteY126" fmla="*/ 2291 h 3231269"/>
              <a:gd name="connsiteX127" fmla="*/ 220 w 4784151"/>
              <a:gd name="connsiteY127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7976 w 4784151"/>
              <a:gd name="connsiteY70" fmla="*/ 1559631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64626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9581 h 3231269"/>
              <a:gd name="connsiteX85" fmla="*/ 778889 w 4784151"/>
              <a:gd name="connsiteY85" fmla="*/ 1159581 h 3231269"/>
              <a:gd name="connsiteX86" fmla="*/ 778889 w 4784151"/>
              <a:gd name="connsiteY86" fmla="*/ 1121481 h 3231269"/>
              <a:gd name="connsiteX87" fmla="*/ 731264 w 4784151"/>
              <a:gd name="connsiteY87" fmla="*/ 1121481 h 3231269"/>
              <a:gd name="connsiteX88" fmla="*/ 731264 w 4784151"/>
              <a:gd name="connsiteY88" fmla="*/ 1083381 h 3231269"/>
              <a:gd name="connsiteX89" fmla="*/ 697926 w 4784151"/>
              <a:gd name="connsiteY89" fmla="*/ 1083381 h 3231269"/>
              <a:gd name="connsiteX90" fmla="*/ 69792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2201 w 4784151"/>
              <a:gd name="connsiteY94" fmla="*/ 897644 h 3231269"/>
              <a:gd name="connsiteX95" fmla="*/ 559814 w 4784151"/>
              <a:gd name="connsiteY95" fmla="*/ 897644 h 3231269"/>
              <a:gd name="connsiteX96" fmla="*/ 550289 w 4784151"/>
              <a:gd name="connsiteY96" fmla="*/ 828587 h 3231269"/>
              <a:gd name="connsiteX97" fmla="*/ 505045 w 4784151"/>
              <a:gd name="connsiteY97" fmla="*/ 830969 h 3231269"/>
              <a:gd name="connsiteX98" fmla="*/ 502664 w 4784151"/>
              <a:gd name="connsiteY98" fmla="*/ 792869 h 3231269"/>
              <a:gd name="connsiteX99" fmla="*/ 474089 w 4784151"/>
              <a:gd name="connsiteY99" fmla="*/ 792869 h 3231269"/>
              <a:gd name="connsiteX100" fmla="*/ 474089 w 4784151"/>
              <a:gd name="connsiteY100" fmla="*/ 716669 h 3231269"/>
              <a:gd name="connsiteX101" fmla="*/ 426464 w 4784151"/>
              <a:gd name="connsiteY101" fmla="*/ 716669 h 3231269"/>
              <a:gd name="connsiteX102" fmla="*/ 426464 w 4784151"/>
              <a:gd name="connsiteY102" fmla="*/ 664281 h 3231269"/>
              <a:gd name="connsiteX103" fmla="*/ 402651 w 4784151"/>
              <a:gd name="connsiteY103" fmla="*/ 664281 h 3231269"/>
              <a:gd name="connsiteX104" fmla="*/ 402651 w 4784151"/>
              <a:gd name="connsiteY104" fmla="*/ 621419 h 3231269"/>
              <a:gd name="connsiteX105" fmla="*/ 383601 w 4784151"/>
              <a:gd name="connsiteY105" fmla="*/ 621419 h 3231269"/>
              <a:gd name="connsiteX106" fmla="*/ 383601 w 4784151"/>
              <a:gd name="connsiteY106" fmla="*/ 573794 h 3231269"/>
              <a:gd name="connsiteX107" fmla="*/ 345501 w 4784151"/>
              <a:gd name="connsiteY107" fmla="*/ 573794 h 3231269"/>
              <a:gd name="connsiteX108" fmla="*/ 345501 w 4784151"/>
              <a:gd name="connsiteY108" fmla="*/ 526169 h 3231269"/>
              <a:gd name="connsiteX109" fmla="*/ 307401 w 4784151"/>
              <a:gd name="connsiteY109" fmla="*/ 526169 h 3231269"/>
              <a:gd name="connsiteX110" fmla="*/ 307401 w 4784151"/>
              <a:gd name="connsiteY110" fmla="*/ 449969 h 3231269"/>
              <a:gd name="connsiteX111" fmla="*/ 274064 w 4784151"/>
              <a:gd name="connsiteY111" fmla="*/ 449969 h 3231269"/>
              <a:gd name="connsiteX112" fmla="*/ 274064 w 4784151"/>
              <a:gd name="connsiteY112" fmla="*/ 364244 h 3231269"/>
              <a:gd name="connsiteX113" fmla="*/ 240726 w 4784151"/>
              <a:gd name="connsiteY113" fmla="*/ 364244 h 3231269"/>
              <a:gd name="connsiteX114" fmla="*/ 240726 w 4784151"/>
              <a:gd name="connsiteY114" fmla="*/ 297569 h 3231269"/>
              <a:gd name="connsiteX115" fmla="*/ 207389 w 4784151"/>
              <a:gd name="connsiteY115" fmla="*/ 297569 h 3231269"/>
              <a:gd name="connsiteX116" fmla="*/ 207388 w 4784151"/>
              <a:gd name="connsiteY116" fmla="*/ 257088 h 3231269"/>
              <a:gd name="connsiteX117" fmla="*/ 188339 w 4784151"/>
              <a:gd name="connsiteY117" fmla="*/ 257087 h 3231269"/>
              <a:gd name="connsiteX118" fmla="*/ 188339 w 4784151"/>
              <a:gd name="connsiteY118" fmla="*/ 188031 h 3231269"/>
              <a:gd name="connsiteX119" fmla="*/ 145476 w 4784151"/>
              <a:gd name="connsiteY119" fmla="*/ 188031 h 3231269"/>
              <a:gd name="connsiteX120" fmla="*/ 145476 w 4784151"/>
              <a:gd name="connsiteY120" fmla="*/ 135644 h 3231269"/>
              <a:gd name="connsiteX121" fmla="*/ 116901 w 4784151"/>
              <a:gd name="connsiteY121" fmla="*/ 135644 h 3231269"/>
              <a:gd name="connsiteX122" fmla="*/ 116901 w 4784151"/>
              <a:gd name="connsiteY122" fmla="*/ 92781 h 3231269"/>
              <a:gd name="connsiteX123" fmla="*/ 88326 w 4784151"/>
              <a:gd name="connsiteY123" fmla="*/ 92781 h 3231269"/>
              <a:gd name="connsiteX124" fmla="*/ 88326 w 4784151"/>
              <a:gd name="connsiteY124" fmla="*/ 40394 h 3231269"/>
              <a:gd name="connsiteX125" fmla="*/ 62132 w 4784151"/>
              <a:gd name="connsiteY125" fmla="*/ 40394 h 3231269"/>
              <a:gd name="connsiteX126" fmla="*/ 52606 w 4784151"/>
              <a:gd name="connsiteY126" fmla="*/ 2291 h 3231269"/>
              <a:gd name="connsiteX127" fmla="*/ 220 w 4784151"/>
              <a:gd name="connsiteY127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7976 w 4784151"/>
              <a:gd name="connsiteY70" fmla="*/ 1559631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64626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9581 h 3231269"/>
              <a:gd name="connsiteX85" fmla="*/ 778889 w 4784151"/>
              <a:gd name="connsiteY85" fmla="*/ 1159581 h 3231269"/>
              <a:gd name="connsiteX86" fmla="*/ 778889 w 4784151"/>
              <a:gd name="connsiteY86" fmla="*/ 1121481 h 3231269"/>
              <a:gd name="connsiteX87" fmla="*/ 731264 w 4784151"/>
              <a:gd name="connsiteY87" fmla="*/ 1121481 h 3231269"/>
              <a:gd name="connsiteX88" fmla="*/ 731264 w 4784151"/>
              <a:gd name="connsiteY88" fmla="*/ 1083381 h 3231269"/>
              <a:gd name="connsiteX89" fmla="*/ 697926 w 4784151"/>
              <a:gd name="connsiteY89" fmla="*/ 1083381 h 3231269"/>
              <a:gd name="connsiteX90" fmla="*/ 69792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2201 w 4784151"/>
              <a:gd name="connsiteY94" fmla="*/ 897644 h 3231269"/>
              <a:gd name="connsiteX95" fmla="*/ 555052 w 4784151"/>
              <a:gd name="connsiteY95" fmla="*/ 897644 h 3231269"/>
              <a:gd name="connsiteX96" fmla="*/ 550289 w 4784151"/>
              <a:gd name="connsiteY96" fmla="*/ 828587 h 3231269"/>
              <a:gd name="connsiteX97" fmla="*/ 505045 w 4784151"/>
              <a:gd name="connsiteY97" fmla="*/ 830969 h 3231269"/>
              <a:gd name="connsiteX98" fmla="*/ 502664 w 4784151"/>
              <a:gd name="connsiteY98" fmla="*/ 792869 h 3231269"/>
              <a:gd name="connsiteX99" fmla="*/ 474089 w 4784151"/>
              <a:gd name="connsiteY99" fmla="*/ 792869 h 3231269"/>
              <a:gd name="connsiteX100" fmla="*/ 474089 w 4784151"/>
              <a:gd name="connsiteY100" fmla="*/ 716669 h 3231269"/>
              <a:gd name="connsiteX101" fmla="*/ 426464 w 4784151"/>
              <a:gd name="connsiteY101" fmla="*/ 716669 h 3231269"/>
              <a:gd name="connsiteX102" fmla="*/ 426464 w 4784151"/>
              <a:gd name="connsiteY102" fmla="*/ 664281 h 3231269"/>
              <a:gd name="connsiteX103" fmla="*/ 402651 w 4784151"/>
              <a:gd name="connsiteY103" fmla="*/ 664281 h 3231269"/>
              <a:gd name="connsiteX104" fmla="*/ 402651 w 4784151"/>
              <a:gd name="connsiteY104" fmla="*/ 621419 h 3231269"/>
              <a:gd name="connsiteX105" fmla="*/ 383601 w 4784151"/>
              <a:gd name="connsiteY105" fmla="*/ 621419 h 3231269"/>
              <a:gd name="connsiteX106" fmla="*/ 383601 w 4784151"/>
              <a:gd name="connsiteY106" fmla="*/ 573794 h 3231269"/>
              <a:gd name="connsiteX107" fmla="*/ 345501 w 4784151"/>
              <a:gd name="connsiteY107" fmla="*/ 573794 h 3231269"/>
              <a:gd name="connsiteX108" fmla="*/ 345501 w 4784151"/>
              <a:gd name="connsiteY108" fmla="*/ 526169 h 3231269"/>
              <a:gd name="connsiteX109" fmla="*/ 307401 w 4784151"/>
              <a:gd name="connsiteY109" fmla="*/ 526169 h 3231269"/>
              <a:gd name="connsiteX110" fmla="*/ 307401 w 4784151"/>
              <a:gd name="connsiteY110" fmla="*/ 449969 h 3231269"/>
              <a:gd name="connsiteX111" fmla="*/ 274064 w 4784151"/>
              <a:gd name="connsiteY111" fmla="*/ 449969 h 3231269"/>
              <a:gd name="connsiteX112" fmla="*/ 274064 w 4784151"/>
              <a:gd name="connsiteY112" fmla="*/ 364244 h 3231269"/>
              <a:gd name="connsiteX113" fmla="*/ 240726 w 4784151"/>
              <a:gd name="connsiteY113" fmla="*/ 364244 h 3231269"/>
              <a:gd name="connsiteX114" fmla="*/ 240726 w 4784151"/>
              <a:gd name="connsiteY114" fmla="*/ 297569 h 3231269"/>
              <a:gd name="connsiteX115" fmla="*/ 207389 w 4784151"/>
              <a:gd name="connsiteY115" fmla="*/ 297569 h 3231269"/>
              <a:gd name="connsiteX116" fmla="*/ 207388 w 4784151"/>
              <a:gd name="connsiteY116" fmla="*/ 257088 h 3231269"/>
              <a:gd name="connsiteX117" fmla="*/ 188339 w 4784151"/>
              <a:gd name="connsiteY117" fmla="*/ 257087 h 3231269"/>
              <a:gd name="connsiteX118" fmla="*/ 188339 w 4784151"/>
              <a:gd name="connsiteY118" fmla="*/ 188031 h 3231269"/>
              <a:gd name="connsiteX119" fmla="*/ 145476 w 4784151"/>
              <a:gd name="connsiteY119" fmla="*/ 188031 h 3231269"/>
              <a:gd name="connsiteX120" fmla="*/ 145476 w 4784151"/>
              <a:gd name="connsiteY120" fmla="*/ 135644 h 3231269"/>
              <a:gd name="connsiteX121" fmla="*/ 116901 w 4784151"/>
              <a:gd name="connsiteY121" fmla="*/ 135644 h 3231269"/>
              <a:gd name="connsiteX122" fmla="*/ 116901 w 4784151"/>
              <a:gd name="connsiteY122" fmla="*/ 92781 h 3231269"/>
              <a:gd name="connsiteX123" fmla="*/ 88326 w 4784151"/>
              <a:gd name="connsiteY123" fmla="*/ 92781 h 3231269"/>
              <a:gd name="connsiteX124" fmla="*/ 88326 w 4784151"/>
              <a:gd name="connsiteY124" fmla="*/ 40394 h 3231269"/>
              <a:gd name="connsiteX125" fmla="*/ 62132 w 4784151"/>
              <a:gd name="connsiteY125" fmla="*/ 40394 h 3231269"/>
              <a:gd name="connsiteX126" fmla="*/ 52606 w 4784151"/>
              <a:gd name="connsiteY126" fmla="*/ 2291 h 3231269"/>
              <a:gd name="connsiteX127" fmla="*/ 220 w 4784151"/>
              <a:gd name="connsiteY127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7976 w 4784151"/>
              <a:gd name="connsiteY70" fmla="*/ 1559631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64626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9581 h 3231269"/>
              <a:gd name="connsiteX85" fmla="*/ 778889 w 4784151"/>
              <a:gd name="connsiteY85" fmla="*/ 1159581 h 3231269"/>
              <a:gd name="connsiteX86" fmla="*/ 778889 w 4784151"/>
              <a:gd name="connsiteY86" fmla="*/ 1121481 h 3231269"/>
              <a:gd name="connsiteX87" fmla="*/ 731264 w 4784151"/>
              <a:gd name="connsiteY87" fmla="*/ 1121481 h 3231269"/>
              <a:gd name="connsiteX88" fmla="*/ 731264 w 4784151"/>
              <a:gd name="connsiteY88" fmla="*/ 1083381 h 3231269"/>
              <a:gd name="connsiteX89" fmla="*/ 697926 w 4784151"/>
              <a:gd name="connsiteY89" fmla="*/ 1083381 h 3231269"/>
              <a:gd name="connsiteX90" fmla="*/ 69792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595532 w 4784151"/>
              <a:gd name="connsiteY94" fmla="*/ 880975 h 3231269"/>
              <a:gd name="connsiteX95" fmla="*/ 555052 w 4784151"/>
              <a:gd name="connsiteY95" fmla="*/ 897644 h 3231269"/>
              <a:gd name="connsiteX96" fmla="*/ 550289 w 4784151"/>
              <a:gd name="connsiteY96" fmla="*/ 828587 h 3231269"/>
              <a:gd name="connsiteX97" fmla="*/ 505045 w 4784151"/>
              <a:gd name="connsiteY97" fmla="*/ 830969 h 3231269"/>
              <a:gd name="connsiteX98" fmla="*/ 502664 w 4784151"/>
              <a:gd name="connsiteY98" fmla="*/ 792869 h 3231269"/>
              <a:gd name="connsiteX99" fmla="*/ 474089 w 4784151"/>
              <a:gd name="connsiteY99" fmla="*/ 792869 h 3231269"/>
              <a:gd name="connsiteX100" fmla="*/ 474089 w 4784151"/>
              <a:gd name="connsiteY100" fmla="*/ 716669 h 3231269"/>
              <a:gd name="connsiteX101" fmla="*/ 426464 w 4784151"/>
              <a:gd name="connsiteY101" fmla="*/ 716669 h 3231269"/>
              <a:gd name="connsiteX102" fmla="*/ 426464 w 4784151"/>
              <a:gd name="connsiteY102" fmla="*/ 664281 h 3231269"/>
              <a:gd name="connsiteX103" fmla="*/ 402651 w 4784151"/>
              <a:gd name="connsiteY103" fmla="*/ 664281 h 3231269"/>
              <a:gd name="connsiteX104" fmla="*/ 402651 w 4784151"/>
              <a:gd name="connsiteY104" fmla="*/ 621419 h 3231269"/>
              <a:gd name="connsiteX105" fmla="*/ 383601 w 4784151"/>
              <a:gd name="connsiteY105" fmla="*/ 621419 h 3231269"/>
              <a:gd name="connsiteX106" fmla="*/ 383601 w 4784151"/>
              <a:gd name="connsiteY106" fmla="*/ 573794 h 3231269"/>
              <a:gd name="connsiteX107" fmla="*/ 345501 w 4784151"/>
              <a:gd name="connsiteY107" fmla="*/ 573794 h 3231269"/>
              <a:gd name="connsiteX108" fmla="*/ 345501 w 4784151"/>
              <a:gd name="connsiteY108" fmla="*/ 526169 h 3231269"/>
              <a:gd name="connsiteX109" fmla="*/ 307401 w 4784151"/>
              <a:gd name="connsiteY109" fmla="*/ 526169 h 3231269"/>
              <a:gd name="connsiteX110" fmla="*/ 307401 w 4784151"/>
              <a:gd name="connsiteY110" fmla="*/ 449969 h 3231269"/>
              <a:gd name="connsiteX111" fmla="*/ 274064 w 4784151"/>
              <a:gd name="connsiteY111" fmla="*/ 449969 h 3231269"/>
              <a:gd name="connsiteX112" fmla="*/ 274064 w 4784151"/>
              <a:gd name="connsiteY112" fmla="*/ 364244 h 3231269"/>
              <a:gd name="connsiteX113" fmla="*/ 240726 w 4784151"/>
              <a:gd name="connsiteY113" fmla="*/ 364244 h 3231269"/>
              <a:gd name="connsiteX114" fmla="*/ 240726 w 4784151"/>
              <a:gd name="connsiteY114" fmla="*/ 297569 h 3231269"/>
              <a:gd name="connsiteX115" fmla="*/ 207389 w 4784151"/>
              <a:gd name="connsiteY115" fmla="*/ 297569 h 3231269"/>
              <a:gd name="connsiteX116" fmla="*/ 207388 w 4784151"/>
              <a:gd name="connsiteY116" fmla="*/ 257088 h 3231269"/>
              <a:gd name="connsiteX117" fmla="*/ 188339 w 4784151"/>
              <a:gd name="connsiteY117" fmla="*/ 257087 h 3231269"/>
              <a:gd name="connsiteX118" fmla="*/ 188339 w 4784151"/>
              <a:gd name="connsiteY118" fmla="*/ 188031 h 3231269"/>
              <a:gd name="connsiteX119" fmla="*/ 145476 w 4784151"/>
              <a:gd name="connsiteY119" fmla="*/ 188031 h 3231269"/>
              <a:gd name="connsiteX120" fmla="*/ 145476 w 4784151"/>
              <a:gd name="connsiteY120" fmla="*/ 135644 h 3231269"/>
              <a:gd name="connsiteX121" fmla="*/ 116901 w 4784151"/>
              <a:gd name="connsiteY121" fmla="*/ 135644 h 3231269"/>
              <a:gd name="connsiteX122" fmla="*/ 116901 w 4784151"/>
              <a:gd name="connsiteY122" fmla="*/ 92781 h 3231269"/>
              <a:gd name="connsiteX123" fmla="*/ 88326 w 4784151"/>
              <a:gd name="connsiteY123" fmla="*/ 92781 h 3231269"/>
              <a:gd name="connsiteX124" fmla="*/ 88326 w 4784151"/>
              <a:gd name="connsiteY124" fmla="*/ 40394 h 3231269"/>
              <a:gd name="connsiteX125" fmla="*/ 62132 w 4784151"/>
              <a:gd name="connsiteY125" fmla="*/ 40394 h 3231269"/>
              <a:gd name="connsiteX126" fmla="*/ 52606 w 4784151"/>
              <a:gd name="connsiteY126" fmla="*/ 2291 h 3231269"/>
              <a:gd name="connsiteX127" fmla="*/ 220 w 4784151"/>
              <a:gd name="connsiteY127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7976 w 4784151"/>
              <a:gd name="connsiteY70" fmla="*/ 1559631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64626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9581 h 3231269"/>
              <a:gd name="connsiteX85" fmla="*/ 778889 w 4784151"/>
              <a:gd name="connsiteY85" fmla="*/ 1159581 h 3231269"/>
              <a:gd name="connsiteX86" fmla="*/ 778889 w 4784151"/>
              <a:gd name="connsiteY86" fmla="*/ 1121481 h 3231269"/>
              <a:gd name="connsiteX87" fmla="*/ 731264 w 4784151"/>
              <a:gd name="connsiteY87" fmla="*/ 1121481 h 3231269"/>
              <a:gd name="connsiteX88" fmla="*/ 731264 w 4784151"/>
              <a:gd name="connsiteY88" fmla="*/ 1083381 h 3231269"/>
              <a:gd name="connsiteX89" fmla="*/ 697926 w 4784151"/>
              <a:gd name="connsiteY89" fmla="*/ 1083381 h 3231269"/>
              <a:gd name="connsiteX90" fmla="*/ 69792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595532 w 4784151"/>
              <a:gd name="connsiteY94" fmla="*/ 880975 h 3231269"/>
              <a:gd name="connsiteX95" fmla="*/ 550290 w 4784151"/>
              <a:gd name="connsiteY95" fmla="*/ 883356 h 3231269"/>
              <a:gd name="connsiteX96" fmla="*/ 550289 w 4784151"/>
              <a:gd name="connsiteY96" fmla="*/ 828587 h 3231269"/>
              <a:gd name="connsiteX97" fmla="*/ 505045 w 4784151"/>
              <a:gd name="connsiteY97" fmla="*/ 830969 h 3231269"/>
              <a:gd name="connsiteX98" fmla="*/ 502664 w 4784151"/>
              <a:gd name="connsiteY98" fmla="*/ 792869 h 3231269"/>
              <a:gd name="connsiteX99" fmla="*/ 474089 w 4784151"/>
              <a:gd name="connsiteY99" fmla="*/ 792869 h 3231269"/>
              <a:gd name="connsiteX100" fmla="*/ 474089 w 4784151"/>
              <a:gd name="connsiteY100" fmla="*/ 716669 h 3231269"/>
              <a:gd name="connsiteX101" fmla="*/ 426464 w 4784151"/>
              <a:gd name="connsiteY101" fmla="*/ 716669 h 3231269"/>
              <a:gd name="connsiteX102" fmla="*/ 426464 w 4784151"/>
              <a:gd name="connsiteY102" fmla="*/ 664281 h 3231269"/>
              <a:gd name="connsiteX103" fmla="*/ 402651 w 4784151"/>
              <a:gd name="connsiteY103" fmla="*/ 664281 h 3231269"/>
              <a:gd name="connsiteX104" fmla="*/ 402651 w 4784151"/>
              <a:gd name="connsiteY104" fmla="*/ 621419 h 3231269"/>
              <a:gd name="connsiteX105" fmla="*/ 383601 w 4784151"/>
              <a:gd name="connsiteY105" fmla="*/ 621419 h 3231269"/>
              <a:gd name="connsiteX106" fmla="*/ 383601 w 4784151"/>
              <a:gd name="connsiteY106" fmla="*/ 573794 h 3231269"/>
              <a:gd name="connsiteX107" fmla="*/ 345501 w 4784151"/>
              <a:gd name="connsiteY107" fmla="*/ 573794 h 3231269"/>
              <a:gd name="connsiteX108" fmla="*/ 345501 w 4784151"/>
              <a:gd name="connsiteY108" fmla="*/ 526169 h 3231269"/>
              <a:gd name="connsiteX109" fmla="*/ 307401 w 4784151"/>
              <a:gd name="connsiteY109" fmla="*/ 526169 h 3231269"/>
              <a:gd name="connsiteX110" fmla="*/ 307401 w 4784151"/>
              <a:gd name="connsiteY110" fmla="*/ 449969 h 3231269"/>
              <a:gd name="connsiteX111" fmla="*/ 274064 w 4784151"/>
              <a:gd name="connsiteY111" fmla="*/ 449969 h 3231269"/>
              <a:gd name="connsiteX112" fmla="*/ 274064 w 4784151"/>
              <a:gd name="connsiteY112" fmla="*/ 364244 h 3231269"/>
              <a:gd name="connsiteX113" fmla="*/ 240726 w 4784151"/>
              <a:gd name="connsiteY113" fmla="*/ 364244 h 3231269"/>
              <a:gd name="connsiteX114" fmla="*/ 240726 w 4784151"/>
              <a:gd name="connsiteY114" fmla="*/ 297569 h 3231269"/>
              <a:gd name="connsiteX115" fmla="*/ 207389 w 4784151"/>
              <a:gd name="connsiteY115" fmla="*/ 297569 h 3231269"/>
              <a:gd name="connsiteX116" fmla="*/ 207388 w 4784151"/>
              <a:gd name="connsiteY116" fmla="*/ 257088 h 3231269"/>
              <a:gd name="connsiteX117" fmla="*/ 188339 w 4784151"/>
              <a:gd name="connsiteY117" fmla="*/ 257087 h 3231269"/>
              <a:gd name="connsiteX118" fmla="*/ 188339 w 4784151"/>
              <a:gd name="connsiteY118" fmla="*/ 188031 h 3231269"/>
              <a:gd name="connsiteX119" fmla="*/ 145476 w 4784151"/>
              <a:gd name="connsiteY119" fmla="*/ 188031 h 3231269"/>
              <a:gd name="connsiteX120" fmla="*/ 145476 w 4784151"/>
              <a:gd name="connsiteY120" fmla="*/ 135644 h 3231269"/>
              <a:gd name="connsiteX121" fmla="*/ 116901 w 4784151"/>
              <a:gd name="connsiteY121" fmla="*/ 135644 h 3231269"/>
              <a:gd name="connsiteX122" fmla="*/ 116901 w 4784151"/>
              <a:gd name="connsiteY122" fmla="*/ 92781 h 3231269"/>
              <a:gd name="connsiteX123" fmla="*/ 88326 w 4784151"/>
              <a:gd name="connsiteY123" fmla="*/ 92781 h 3231269"/>
              <a:gd name="connsiteX124" fmla="*/ 88326 w 4784151"/>
              <a:gd name="connsiteY124" fmla="*/ 40394 h 3231269"/>
              <a:gd name="connsiteX125" fmla="*/ 62132 w 4784151"/>
              <a:gd name="connsiteY125" fmla="*/ 40394 h 3231269"/>
              <a:gd name="connsiteX126" fmla="*/ 52606 w 4784151"/>
              <a:gd name="connsiteY126" fmla="*/ 2291 h 3231269"/>
              <a:gd name="connsiteX127" fmla="*/ 220 w 4784151"/>
              <a:gd name="connsiteY127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7976 w 4784151"/>
              <a:gd name="connsiteY70" fmla="*/ 1559631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64626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9581 h 3231269"/>
              <a:gd name="connsiteX85" fmla="*/ 778889 w 4784151"/>
              <a:gd name="connsiteY85" fmla="*/ 1159581 h 3231269"/>
              <a:gd name="connsiteX86" fmla="*/ 778889 w 4784151"/>
              <a:gd name="connsiteY86" fmla="*/ 1121481 h 3231269"/>
              <a:gd name="connsiteX87" fmla="*/ 731264 w 4784151"/>
              <a:gd name="connsiteY87" fmla="*/ 1121481 h 3231269"/>
              <a:gd name="connsiteX88" fmla="*/ 731264 w 4784151"/>
              <a:gd name="connsiteY88" fmla="*/ 1083381 h 3231269"/>
              <a:gd name="connsiteX89" fmla="*/ 697926 w 4784151"/>
              <a:gd name="connsiteY89" fmla="*/ 1083381 h 3231269"/>
              <a:gd name="connsiteX90" fmla="*/ 69792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02679 w 4784151"/>
              <a:gd name="connsiteY94" fmla="*/ 914312 h 3231269"/>
              <a:gd name="connsiteX95" fmla="*/ 595532 w 4784151"/>
              <a:gd name="connsiteY95" fmla="*/ 880975 h 3231269"/>
              <a:gd name="connsiteX96" fmla="*/ 550290 w 4784151"/>
              <a:gd name="connsiteY96" fmla="*/ 883356 h 3231269"/>
              <a:gd name="connsiteX97" fmla="*/ 550289 w 4784151"/>
              <a:gd name="connsiteY97" fmla="*/ 828587 h 3231269"/>
              <a:gd name="connsiteX98" fmla="*/ 505045 w 4784151"/>
              <a:gd name="connsiteY98" fmla="*/ 830969 h 3231269"/>
              <a:gd name="connsiteX99" fmla="*/ 502664 w 4784151"/>
              <a:gd name="connsiteY99" fmla="*/ 792869 h 3231269"/>
              <a:gd name="connsiteX100" fmla="*/ 474089 w 4784151"/>
              <a:gd name="connsiteY100" fmla="*/ 792869 h 3231269"/>
              <a:gd name="connsiteX101" fmla="*/ 474089 w 4784151"/>
              <a:gd name="connsiteY101" fmla="*/ 716669 h 3231269"/>
              <a:gd name="connsiteX102" fmla="*/ 426464 w 4784151"/>
              <a:gd name="connsiteY102" fmla="*/ 716669 h 3231269"/>
              <a:gd name="connsiteX103" fmla="*/ 426464 w 4784151"/>
              <a:gd name="connsiteY103" fmla="*/ 664281 h 3231269"/>
              <a:gd name="connsiteX104" fmla="*/ 402651 w 4784151"/>
              <a:gd name="connsiteY104" fmla="*/ 664281 h 3231269"/>
              <a:gd name="connsiteX105" fmla="*/ 402651 w 4784151"/>
              <a:gd name="connsiteY105" fmla="*/ 621419 h 3231269"/>
              <a:gd name="connsiteX106" fmla="*/ 383601 w 4784151"/>
              <a:gd name="connsiteY106" fmla="*/ 621419 h 3231269"/>
              <a:gd name="connsiteX107" fmla="*/ 383601 w 4784151"/>
              <a:gd name="connsiteY107" fmla="*/ 573794 h 3231269"/>
              <a:gd name="connsiteX108" fmla="*/ 345501 w 4784151"/>
              <a:gd name="connsiteY108" fmla="*/ 573794 h 3231269"/>
              <a:gd name="connsiteX109" fmla="*/ 345501 w 4784151"/>
              <a:gd name="connsiteY109" fmla="*/ 526169 h 3231269"/>
              <a:gd name="connsiteX110" fmla="*/ 307401 w 4784151"/>
              <a:gd name="connsiteY110" fmla="*/ 526169 h 3231269"/>
              <a:gd name="connsiteX111" fmla="*/ 307401 w 4784151"/>
              <a:gd name="connsiteY111" fmla="*/ 449969 h 3231269"/>
              <a:gd name="connsiteX112" fmla="*/ 274064 w 4784151"/>
              <a:gd name="connsiteY112" fmla="*/ 449969 h 3231269"/>
              <a:gd name="connsiteX113" fmla="*/ 274064 w 4784151"/>
              <a:gd name="connsiteY113" fmla="*/ 364244 h 3231269"/>
              <a:gd name="connsiteX114" fmla="*/ 240726 w 4784151"/>
              <a:gd name="connsiteY114" fmla="*/ 364244 h 3231269"/>
              <a:gd name="connsiteX115" fmla="*/ 240726 w 4784151"/>
              <a:gd name="connsiteY115" fmla="*/ 297569 h 3231269"/>
              <a:gd name="connsiteX116" fmla="*/ 207389 w 4784151"/>
              <a:gd name="connsiteY116" fmla="*/ 297569 h 3231269"/>
              <a:gd name="connsiteX117" fmla="*/ 207388 w 4784151"/>
              <a:gd name="connsiteY117" fmla="*/ 257088 h 3231269"/>
              <a:gd name="connsiteX118" fmla="*/ 188339 w 4784151"/>
              <a:gd name="connsiteY118" fmla="*/ 257087 h 3231269"/>
              <a:gd name="connsiteX119" fmla="*/ 188339 w 4784151"/>
              <a:gd name="connsiteY119" fmla="*/ 188031 h 3231269"/>
              <a:gd name="connsiteX120" fmla="*/ 145476 w 4784151"/>
              <a:gd name="connsiteY120" fmla="*/ 188031 h 3231269"/>
              <a:gd name="connsiteX121" fmla="*/ 145476 w 4784151"/>
              <a:gd name="connsiteY121" fmla="*/ 135644 h 3231269"/>
              <a:gd name="connsiteX122" fmla="*/ 116901 w 4784151"/>
              <a:gd name="connsiteY122" fmla="*/ 135644 h 3231269"/>
              <a:gd name="connsiteX123" fmla="*/ 116901 w 4784151"/>
              <a:gd name="connsiteY123" fmla="*/ 92781 h 3231269"/>
              <a:gd name="connsiteX124" fmla="*/ 88326 w 4784151"/>
              <a:gd name="connsiteY124" fmla="*/ 92781 h 3231269"/>
              <a:gd name="connsiteX125" fmla="*/ 88326 w 4784151"/>
              <a:gd name="connsiteY125" fmla="*/ 40394 h 3231269"/>
              <a:gd name="connsiteX126" fmla="*/ 62132 w 4784151"/>
              <a:gd name="connsiteY126" fmla="*/ 40394 h 3231269"/>
              <a:gd name="connsiteX127" fmla="*/ 52606 w 4784151"/>
              <a:gd name="connsiteY127" fmla="*/ 2291 h 3231269"/>
              <a:gd name="connsiteX128" fmla="*/ 220 w 4784151"/>
              <a:gd name="connsiteY128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7976 w 4784151"/>
              <a:gd name="connsiteY70" fmla="*/ 1559631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64626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9581 h 3231269"/>
              <a:gd name="connsiteX85" fmla="*/ 778889 w 4784151"/>
              <a:gd name="connsiteY85" fmla="*/ 1159581 h 3231269"/>
              <a:gd name="connsiteX86" fmla="*/ 778889 w 4784151"/>
              <a:gd name="connsiteY86" fmla="*/ 1121481 h 3231269"/>
              <a:gd name="connsiteX87" fmla="*/ 731264 w 4784151"/>
              <a:gd name="connsiteY87" fmla="*/ 1121481 h 3231269"/>
              <a:gd name="connsiteX88" fmla="*/ 731264 w 4784151"/>
              <a:gd name="connsiteY88" fmla="*/ 1083381 h 3231269"/>
              <a:gd name="connsiteX89" fmla="*/ 697926 w 4784151"/>
              <a:gd name="connsiteY89" fmla="*/ 1083381 h 3231269"/>
              <a:gd name="connsiteX90" fmla="*/ 69792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581247 w 4784151"/>
              <a:gd name="connsiteY94" fmla="*/ 914312 h 3231269"/>
              <a:gd name="connsiteX95" fmla="*/ 595532 w 4784151"/>
              <a:gd name="connsiteY95" fmla="*/ 880975 h 3231269"/>
              <a:gd name="connsiteX96" fmla="*/ 550290 w 4784151"/>
              <a:gd name="connsiteY96" fmla="*/ 883356 h 3231269"/>
              <a:gd name="connsiteX97" fmla="*/ 550289 w 4784151"/>
              <a:gd name="connsiteY97" fmla="*/ 828587 h 3231269"/>
              <a:gd name="connsiteX98" fmla="*/ 505045 w 4784151"/>
              <a:gd name="connsiteY98" fmla="*/ 830969 h 3231269"/>
              <a:gd name="connsiteX99" fmla="*/ 502664 w 4784151"/>
              <a:gd name="connsiteY99" fmla="*/ 792869 h 3231269"/>
              <a:gd name="connsiteX100" fmla="*/ 474089 w 4784151"/>
              <a:gd name="connsiteY100" fmla="*/ 792869 h 3231269"/>
              <a:gd name="connsiteX101" fmla="*/ 474089 w 4784151"/>
              <a:gd name="connsiteY101" fmla="*/ 716669 h 3231269"/>
              <a:gd name="connsiteX102" fmla="*/ 426464 w 4784151"/>
              <a:gd name="connsiteY102" fmla="*/ 716669 h 3231269"/>
              <a:gd name="connsiteX103" fmla="*/ 426464 w 4784151"/>
              <a:gd name="connsiteY103" fmla="*/ 664281 h 3231269"/>
              <a:gd name="connsiteX104" fmla="*/ 402651 w 4784151"/>
              <a:gd name="connsiteY104" fmla="*/ 664281 h 3231269"/>
              <a:gd name="connsiteX105" fmla="*/ 402651 w 4784151"/>
              <a:gd name="connsiteY105" fmla="*/ 621419 h 3231269"/>
              <a:gd name="connsiteX106" fmla="*/ 383601 w 4784151"/>
              <a:gd name="connsiteY106" fmla="*/ 621419 h 3231269"/>
              <a:gd name="connsiteX107" fmla="*/ 383601 w 4784151"/>
              <a:gd name="connsiteY107" fmla="*/ 573794 h 3231269"/>
              <a:gd name="connsiteX108" fmla="*/ 345501 w 4784151"/>
              <a:gd name="connsiteY108" fmla="*/ 573794 h 3231269"/>
              <a:gd name="connsiteX109" fmla="*/ 345501 w 4784151"/>
              <a:gd name="connsiteY109" fmla="*/ 526169 h 3231269"/>
              <a:gd name="connsiteX110" fmla="*/ 307401 w 4784151"/>
              <a:gd name="connsiteY110" fmla="*/ 526169 h 3231269"/>
              <a:gd name="connsiteX111" fmla="*/ 307401 w 4784151"/>
              <a:gd name="connsiteY111" fmla="*/ 449969 h 3231269"/>
              <a:gd name="connsiteX112" fmla="*/ 274064 w 4784151"/>
              <a:gd name="connsiteY112" fmla="*/ 449969 h 3231269"/>
              <a:gd name="connsiteX113" fmla="*/ 274064 w 4784151"/>
              <a:gd name="connsiteY113" fmla="*/ 364244 h 3231269"/>
              <a:gd name="connsiteX114" fmla="*/ 240726 w 4784151"/>
              <a:gd name="connsiteY114" fmla="*/ 364244 h 3231269"/>
              <a:gd name="connsiteX115" fmla="*/ 240726 w 4784151"/>
              <a:gd name="connsiteY115" fmla="*/ 297569 h 3231269"/>
              <a:gd name="connsiteX116" fmla="*/ 207389 w 4784151"/>
              <a:gd name="connsiteY116" fmla="*/ 297569 h 3231269"/>
              <a:gd name="connsiteX117" fmla="*/ 207388 w 4784151"/>
              <a:gd name="connsiteY117" fmla="*/ 257088 h 3231269"/>
              <a:gd name="connsiteX118" fmla="*/ 188339 w 4784151"/>
              <a:gd name="connsiteY118" fmla="*/ 257087 h 3231269"/>
              <a:gd name="connsiteX119" fmla="*/ 188339 w 4784151"/>
              <a:gd name="connsiteY119" fmla="*/ 188031 h 3231269"/>
              <a:gd name="connsiteX120" fmla="*/ 145476 w 4784151"/>
              <a:gd name="connsiteY120" fmla="*/ 188031 h 3231269"/>
              <a:gd name="connsiteX121" fmla="*/ 145476 w 4784151"/>
              <a:gd name="connsiteY121" fmla="*/ 135644 h 3231269"/>
              <a:gd name="connsiteX122" fmla="*/ 116901 w 4784151"/>
              <a:gd name="connsiteY122" fmla="*/ 135644 h 3231269"/>
              <a:gd name="connsiteX123" fmla="*/ 116901 w 4784151"/>
              <a:gd name="connsiteY123" fmla="*/ 92781 h 3231269"/>
              <a:gd name="connsiteX124" fmla="*/ 88326 w 4784151"/>
              <a:gd name="connsiteY124" fmla="*/ 92781 h 3231269"/>
              <a:gd name="connsiteX125" fmla="*/ 88326 w 4784151"/>
              <a:gd name="connsiteY125" fmla="*/ 40394 h 3231269"/>
              <a:gd name="connsiteX126" fmla="*/ 62132 w 4784151"/>
              <a:gd name="connsiteY126" fmla="*/ 40394 h 3231269"/>
              <a:gd name="connsiteX127" fmla="*/ 52606 w 4784151"/>
              <a:gd name="connsiteY127" fmla="*/ 2291 h 3231269"/>
              <a:gd name="connsiteX128" fmla="*/ 220 w 4784151"/>
              <a:gd name="connsiteY128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7976 w 4784151"/>
              <a:gd name="connsiteY70" fmla="*/ 1559631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64626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9581 h 3231269"/>
              <a:gd name="connsiteX85" fmla="*/ 778889 w 4784151"/>
              <a:gd name="connsiteY85" fmla="*/ 1159581 h 3231269"/>
              <a:gd name="connsiteX86" fmla="*/ 778889 w 4784151"/>
              <a:gd name="connsiteY86" fmla="*/ 1121481 h 3231269"/>
              <a:gd name="connsiteX87" fmla="*/ 731264 w 4784151"/>
              <a:gd name="connsiteY87" fmla="*/ 1121481 h 3231269"/>
              <a:gd name="connsiteX88" fmla="*/ 731264 w 4784151"/>
              <a:gd name="connsiteY88" fmla="*/ 1083381 h 3231269"/>
              <a:gd name="connsiteX89" fmla="*/ 697926 w 4784151"/>
              <a:gd name="connsiteY89" fmla="*/ 1083381 h 3231269"/>
              <a:gd name="connsiteX90" fmla="*/ 69792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581247 w 4784151"/>
              <a:gd name="connsiteY94" fmla="*/ 914312 h 3231269"/>
              <a:gd name="connsiteX95" fmla="*/ 581244 w 4784151"/>
              <a:gd name="connsiteY95" fmla="*/ 880975 h 3231269"/>
              <a:gd name="connsiteX96" fmla="*/ 550290 w 4784151"/>
              <a:gd name="connsiteY96" fmla="*/ 883356 h 3231269"/>
              <a:gd name="connsiteX97" fmla="*/ 550289 w 4784151"/>
              <a:gd name="connsiteY97" fmla="*/ 828587 h 3231269"/>
              <a:gd name="connsiteX98" fmla="*/ 505045 w 4784151"/>
              <a:gd name="connsiteY98" fmla="*/ 830969 h 3231269"/>
              <a:gd name="connsiteX99" fmla="*/ 502664 w 4784151"/>
              <a:gd name="connsiteY99" fmla="*/ 792869 h 3231269"/>
              <a:gd name="connsiteX100" fmla="*/ 474089 w 4784151"/>
              <a:gd name="connsiteY100" fmla="*/ 792869 h 3231269"/>
              <a:gd name="connsiteX101" fmla="*/ 474089 w 4784151"/>
              <a:gd name="connsiteY101" fmla="*/ 716669 h 3231269"/>
              <a:gd name="connsiteX102" fmla="*/ 426464 w 4784151"/>
              <a:gd name="connsiteY102" fmla="*/ 716669 h 3231269"/>
              <a:gd name="connsiteX103" fmla="*/ 426464 w 4784151"/>
              <a:gd name="connsiteY103" fmla="*/ 664281 h 3231269"/>
              <a:gd name="connsiteX104" fmla="*/ 402651 w 4784151"/>
              <a:gd name="connsiteY104" fmla="*/ 664281 h 3231269"/>
              <a:gd name="connsiteX105" fmla="*/ 402651 w 4784151"/>
              <a:gd name="connsiteY105" fmla="*/ 621419 h 3231269"/>
              <a:gd name="connsiteX106" fmla="*/ 383601 w 4784151"/>
              <a:gd name="connsiteY106" fmla="*/ 621419 h 3231269"/>
              <a:gd name="connsiteX107" fmla="*/ 383601 w 4784151"/>
              <a:gd name="connsiteY107" fmla="*/ 573794 h 3231269"/>
              <a:gd name="connsiteX108" fmla="*/ 345501 w 4784151"/>
              <a:gd name="connsiteY108" fmla="*/ 573794 h 3231269"/>
              <a:gd name="connsiteX109" fmla="*/ 345501 w 4784151"/>
              <a:gd name="connsiteY109" fmla="*/ 526169 h 3231269"/>
              <a:gd name="connsiteX110" fmla="*/ 307401 w 4784151"/>
              <a:gd name="connsiteY110" fmla="*/ 526169 h 3231269"/>
              <a:gd name="connsiteX111" fmla="*/ 307401 w 4784151"/>
              <a:gd name="connsiteY111" fmla="*/ 449969 h 3231269"/>
              <a:gd name="connsiteX112" fmla="*/ 274064 w 4784151"/>
              <a:gd name="connsiteY112" fmla="*/ 449969 h 3231269"/>
              <a:gd name="connsiteX113" fmla="*/ 274064 w 4784151"/>
              <a:gd name="connsiteY113" fmla="*/ 364244 h 3231269"/>
              <a:gd name="connsiteX114" fmla="*/ 240726 w 4784151"/>
              <a:gd name="connsiteY114" fmla="*/ 364244 h 3231269"/>
              <a:gd name="connsiteX115" fmla="*/ 240726 w 4784151"/>
              <a:gd name="connsiteY115" fmla="*/ 297569 h 3231269"/>
              <a:gd name="connsiteX116" fmla="*/ 207389 w 4784151"/>
              <a:gd name="connsiteY116" fmla="*/ 297569 h 3231269"/>
              <a:gd name="connsiteX117" fmla="*/ 207388 w 4784151"/>
              <a:gd name="connsiteY117" fmla="*/ 257088 h 3231269"/>
              <a:gd name="connsiteX118" fmla="*/ 188339 w 4784151"/>
              <a:gd name="connsiteY118" fmla="*/ 257087 h 3231269"/>
              <a:gd name="connsiteX119" fmla="*/ 188339 w 4784151"/>
              <a:gd name="connsiteY119" fmla="*/ 188031 h 3231269"/>
              <a:gd name="connsiteX120" fmla="*/ 145476 w 4784151"/>
              <a:gd name="connsiteY120" fmla="*/ 188031 h 3231269"/>
              <a:gd name="connsiteX121" fmla="*/ 145476 w 4784151"/>
              <a:gd name="connsiteY121" fmla="*/ 135644 h 3231269"/>
              <a:gd name="connsiteX122" fmla="*/ 116901 w 4784151"/>
              <a:gd name="connsiteY122" fmla="*/ 135644 h 3231269"/>
              <a:gd name="connsiteX123" fmla="*/ 116901 w 4784151"/>
              <a:gd name="connsiteY123" fmla="*/ 92781 h 3231269"/>
              <a:gd name="connsiteX124" fmla="*/ 88326 w 4784151"/>
              <a:gd name="connsiteY124" fmla="*/ 92781 h 3231269"/>
              <a:gd name="connsiteX125" fmla="*/ 88326 w 4784151"/>
              <a:gd name="connsiteY125" fmla="*/ 40394 h 3231269"/>
              <a:gd name="connsiteX126" fmla="*/ 62132 w 4784151"/>
              <a:gd name="connsiteY126" fmla="*/ 40394 h 3231269"/>
              <a:gd name="connsiteX127" fmla="*/ 52606 w 4784151"/>
              <a:gd name="connsiteY127" fmla="*/ 2291 h 3231269"/>
              <a:gd name="connsiteX128" fmla="*/ 220 w 4784151"/>
              <a:gd name="connsiteY128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7976 w 4784151"/>
              <a:gd name="connsiteY70" fmla="*/ 1559631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64626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9581 h 3231269"/>
              <a:gd name="connsiteX85" fmla="*/ 778889 w 4784151"/>
              <a:gd name="connsiteY85" fmla="*/ 1159581 h 3231269"/>
              <a:gd name="connsiteX86" fmla="*/ 778889 w 4784151"/>
              <a:gd name="connsiteY86" fmla="*/ 1121481 h 3231269"/>
              <a:gd name="connsiteX87" fmla="*/ 731264 w 4784151"/>
              <a:gd name="connsiteY87" fmla="*/ 1121481 h 3231269"/>
              <a:gd name="connsiteX88" fmla="*/ 731264 w 4784151"/>
              <a:gd name="connsiteY88" fmla="*/ 1083381 h 3231269"/>
              <a:gd name="connsiteX89" fmla="*/ 697926 w 4784151"/>
              <a:gd name="connsiteY89" fmla="*/ 1083381 h 3231269"/>
              <a:gd name="connsiteX90" fmla="*/ 69792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595535 w 4784151"/>
              <a:gd name="connsiteY94" fmla="*/ 935744 h 3231269"/>
              <a:gd name="connsiteX95" fmla="*/ 581247 w 4784151"/>
              <a:gd name="connsiteY95" fmla="*/ 914312 h 3231269"/>
              <a:gd name="connsiteX96" fmla="*/ 581244 w 4784151"/>
              <a:gd name="connsiteY96" fmla="*/ 880975 h 3231269"/>
              <a:gd name="connsiteX97" fmla="*/ 550290 w 4784151"/>
              <a:gd name="connsiteY97" fmla="*/ 883356 h 3231269"/>
              <a:gd name="connsiteX98" fmla="*/ 550289 w 4784151"/>
              <a:gd name="connsiteY98" fmla="*/ 828587 h 3231269"/>
              <a:gd name="connsiteX99" fmla="*/ 505045 w 4784151"/>
              <a:gd name="connsiteY99" fmla="*/ 830969 h 3231269"/>
              <a:gd name="connsiteX100" fmla="*/ 502664 w 4784151"/>
              <a:gd name="connsiteY100" fmla="*/ 792869 h 3231269"/>
              <a:gd name="connsiteX101" fmla="*/ 474089 w 4784151"/>
              <a:gd name="connsiteY101" fmla="*/ 792869 h 3231269"/>
              <a:gd name="connsiteX102" fmla="*/ 474089 w 4784151"/>
              <a:gd name="connsiteY102" fmla="*/ 716669 h 3231269"/>
              <a:gd name="connsiteX103" fmla="*/ 426464 w 4784151"/>
              <a:gd name="connsiteY103" fmla="*/ 716669 h 3231269"/>
              <a:gd name="connsiteX104" fmla="*/ 426464 w 4784151"/>
              <a:gd name="connsiteY104" fmla="*/ 664281 h 3231269"/>
              <a:gd name="connsiteX105" fmla="*/ 402651 w 4784151"/>
              <a:gd name="connsiteY105" fmla="*/ 664281 h 3231269"/>
              <a:gd name="connsiteX106" fmla="*/ 402651 w 4784151"/>
              <a:gd name="connsiteY106" fmla="*/ 621419 h 3231269"/>
              <a:gd name="connsiteX107" fmla="*/ 383601 w 4784151"/>
              <a:gd name="connsiteY107" fmla="*/ 621419 h 3231269"/>
              <a:gd name="connsiteX108" fmla="*/ 383601 w 4784151"/>
              <a:gd name="connsiteY108" fmla="*/ 573794 h 3231269"/>
              <a:gd name="connsiteX109" fmla="*/ 345501 w 4784151"/>
              <a:gd name="connsiteY109" fmla="*/ 573794 h 3231269"/>
              <a:gd name="connsiteX110" fmla="*/ 345501 w 4784151"/>
              <a:gd name="connsiteY110" fmla="*/ 526169 h 3231269"/>
              <a:gd name="connsiteX111" fmla="*/ 307401 w 4784151"/>
              <a:gd name="connsiteY111" fmla="*/ 526169 h 3231269"/>
              <a:gd name="connsiteX112" fmla="*/ 307401 w 4784151"/>
              <a:gd name="connsiteY112" fmla="*/ 449969 h 3231269"/>
              <a:gd name="connsiteX113" fmla="*/ 274064 w 4784151"/>
              <a:gd name="connsiteY113" fmla="*/ 449969 h 3231269"/>
              <a:gd name="connsiteX114" fmla="*/ 274064 w 4784151"/>
              <a:gd name="connsiteY114" fmla="*/ 364244 h 3231269"/>
              <a:gd name="connsiteX115" fmla="*/ 240726 w 4784151"/>
              <a:gd name="connsiteY115" fmla="*/ 364244 h 3231269"/>
              <a:gd name="connsiteX116" fmla="*/ 240726 w 4784151"/>
              <a:gd name="connsiteY116" fmla="*/ 297569 h 3231269"/>
              <a:gd name="connsiteX117" fmla="*/ 207389 w 4784151"/>
              <a:gd name="connsiteY117" fmla="*/ 297569 h 3231269"/>
              <a:gd name="connsiteX118" fmla="*/ 207388 w 4784151"/>
              <a:gd name="connsiteY118" fmla="*/ 257088 h 3231269"/>
              <a:gd name="connsiteX119" fmla="*/ 188339 w 4784151"/>
              <a:gd name="connsiteY119" fmla="*/ 257087 h 3231269"/>
              <a:gd name="connsiteX120" fmla="*/ 188339 w 4784151"/>
              <a:gd name="connsiteY120" fmla="*/ 188031 h 3231269"/>
              <a:gd name="connsiteX121" fmla="*/ 145476 w 4784151"/>
              <a:gd name="connsiteY121" fmla="*/ 188031 h 3231269"/>
              <a:gd name="connsiteX122" fmla="*/ 145476 w 4784151"/>
              <a:gd name="connsiteY122" fmla="*/ 135644 h 3231269"/>
              <a:gd name="connsiteX123" fmla="*/ 116901 w 4784151"/>
              <a:gd name="connsiteY123" fmla="*/ 135644 h 3231269"/>
              <a:gd name="connsiteX124" fmla="*/ 116901 w 4784151"/>
              <a:gd name="connsiteY124" fmla="*/ 92781 h 3231269"/>
              <a:gd name="connsiteX125" fmla="*/ 88326 w 4784151"/>
              <a:gd name="connsiteY125" fmla="*/ 92781 h 3231269"/>
              <a:gd name="connsiteX126" fmla="*/ 88326 w 4784151"/>
              <a:gd name="connsiteY126" fmla="*/ 40394 h 3231269"/>
              <a:gd name="connsiteX127" fmla="*/ 62132 w 4784151"/>
              <a:gd name="connsiteY127" fmla="*/ 40394 h 3231269"/>
              <a:gd name="connsiteX128" fmla="*/ 52606 w 4784151"/>
              <a:gd name="connsiteY128" fmla="*/ 2291 h 3231269"/>
              <a:gd name="connsiteX129" fmla="*/ 220 w 4784151"/>
              <a:gd name="connsiteY129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7976 w 4784151"/>
              <a:gd name="connsiteY70" fmla="*/ 1559631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64626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9581 h 3231269"/>
              <a:gd name="connsiteX85" fmla="*/ 778889 w 4784151"/>
              <a:gd name="connsiteY85" fmla="*/ 1159581 h 3231269"/>
              <a:gd name="connsiteX86" fmla="*/ 778889 w 4784151"/>
              <a:gd name="connsiteY86" fmla="*/ 1121481 h 3231269"/>
              <a:gd name="connsiteX87" fmla="*/ 731264 w 4784151"/>
              <a:gd name="connsiteY87" fmla="*/ 1121481 h 3231269"/>
              <a:gd name="connsiteX88" fmla="*/ 731264 w 4784151"/>
              <a:gd name="connsiteY88" fmla="*/ 1083381 h 3231269"/>
              <a:gd name="connsiteX89" fmla="*/ 697926 w 4784151"/>
              <a:gd name="connsiteY89" fmla="*/ 1083381 h 3231269"/>
              <a:gd name="connsiteX90" fmla="*/ 69792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4585 w 4784151"/>
              <a:gd name="connsiteY94" fmla="*/ 907169 h 3231269"/>
              <a:gd name="connsiteX95" fmla="*/ 581247 w 4784151"/>
              <a:gd name="connsiteY95" fmla="*/ 914312 h 3231269"/>
              <a:gd name="connsiteX96" fmla="*/ 581244 w 4784151"/>
              <a:gd name="connsiteY96" fmla="*/ 880975 h 3231269"/>
              <a:gd name="connsiteX97" fmla="*/ 550290 w 4784151"/>
              <a:gd name="connsiteY97" fmla="*/ 883356 h 3231269"/>
              <a:gd name="connsiteX98" fmla="*/ 550289 w 4784151"/>
              <a:gd name="connsiteY98" fmla="*/ 828587 h 3231269"/>
              <a:gd name="connsiteX99" fmla="*/ 505045 w 4784151"/>
              <a:gd name="connsiteY99" fmla="*/ 830969 h 3231269"/>
              <a:gd name="connsiteX100" fmla="*/ 502664 w 4784151"/>
              <a:gd name="connsiteY100" fmla="*/ 792869 h 3231269"/>
              <a:gd name="connsiteX101" fmla="*/ 474089 w 4784151"/>
              <a:gd name="connsiteY101" fmla="*/ 792869 h 3231269"/>
              <a:gd name="connsiteX102" fmla="*/ 474089 w 4784151"/>
              <a:gd name="connsiteY102" fmla="*/ 716669 h 3231269"/>
              <a:gd name="connsiteX103" fmla="*/ 426464 w 4784151"/>
              <a:gd name="connsiteY103" fmla="*/ 716669 h 3231269"/>
              <a:gd name="connsiteX104" fmla="*/ 426464 w 4784151"/>
              <a:gd name="connsiteY104" fmla="*/ 664281 h 3231269"/>
              <a:gd name="connsiteX105" fmla="*/ 402651 w 4784151"/>
              <a:gd name="connsiteY105" fmla="*/ 664281 h 3231269"/>
              <a:gd name="connsiteX106" fmla="*/ 402651 w 4784151"/>
              <a:gd name="connsiteY106" fmla="*/ 621419 h 3231269"/>
              <a:gd name="connsiteX107" fmla="*/ 383601 w 4784151"/>
              <a:gd name="connsiteY107" fmla="*/ 621419 h 3231269"/>
              <a:gd name="connsiteX108" fmla="*/ 383601 w 4784151"/>
              <a:gd name="connsiteY108" fmla="*/ 573794 h 3231269"/>
              <a:gd name="connsiteX109" fmla="*/ 345501 w 4784151"/>
              <a:gd name="connsiteY109" fmla="*/ 573794 h 3231269"/>
              <a:gd name="connsiteX110" fmla="*/ 345501 w 4784151"/>
              <a:gd name="connsiteY110" fmla="*/ 526169 h 3231269"/>
              <a:gd name="connsiteX111" fmla="*/ 307401 w 4784151"/>
              <a:gd name="connsiteY111" fmla="*/ 526169 h 3231269"/>
              <a:gd name="connsiteX112" fmla="*/ 307401 w 4784151"/>
              <a:gd name="connsiteY112" fmla="*/ 449969 h 3231269"/>
              <a:gd name="connsiteX113" fmla="*/ 274064 w 4784151"/>
              <a:gd name="connsiteY113" fmla="*/ 449969 h 3231269"/>
              <a:gd name="connsiteX114" fmla="*/ 274064 w 4784151"/>
              <a:gd name="connsiteY114" fmla="*/ 364244 h 3231269"/>
              <a:gd name="connsiteX115" fmla="*/ 240726 w 4784151"/>
              <a:gd name="connsiteY115" fmla="*/ 364244 h 3231269"/>
              <a:gd name="connsiteX116" fmla="*/ 240726 w 4784151"/>
              <a:gd name="connsiteY116" fmla="*/ 297569 h 3231269"/>
              <a:gd name="connsiteX117" fmla="*/ 207389 w 4784151"/>
              <a:gd name="connsiteY117" fmla="*/ 297569 h 3231269"/>
              <a:gd name="connsiteX118" fmla="*/ 207388 w 4784151"/>
              <a:gd name="connsiteY118" fmla="*/ 257088 h 3231269"/>
              <a:gd name="connsiteX119" fmla="*/ 188339 w 4784151"/>
              <a:gd name="connsiteY119" fmla="*/ 257087 h 3231269"/>
              <a:gd name="connsiteX120" fmla="*/ 188339 w 4784151"/>
              <a:gd name="connsiteY120" fmla="*/ 188031 h 3231269"/>
              <a:gd name="connsiteX121" fmla="*/ 145476 w 4784151"/>
              <a:gd name="connsiteY121" fmla="*/ 188031 h 3231269"/>
              <a:gd name="connsiteX122" fmla="*/ 145476 w 4784151"/>
              <a:gd name="connsiteY122" fmla="*/ 135644 h 3231269"/>
              <a:gd name="connsiteX123" fmla="*/ 116901 w 4784151"/>
              <a:gd name="connsiteY123" fmla="*/ 135644 h 3231269"/>
              <a:gd name="connsiteX124" fmla="*/ 116901 w 4784151"/>
              <a:gd name="connsiteY124" fmla="*/ 92781 h 3231269"/>
              <a:gd name="connsiteX125" fmla="*/ 88326 w 4784151"/>
              <a:gd name="connsiteY125" fmla="*/ 92781 h 3231269"/>
              <a:gd name="connsiteX126" fmla="*/ 88326 w 4784151"/>
              <a:gd name="connsiteY126" fmla="*/ 40394 h 3231269"/>
              <a:gd name="connsiteX127" fmla="*/ 62132 w 4784151"/>
              <a:gd name="connsiteY127" fmla="*/ 40394 h 3231269"/>
              <a:gd name="connsiteX128" fmla="*/ 52606 w 4784151"/>
              <a:gd name="connsiteY128" fmla="*/ 2291 h 3231269"/>
              <a:gd name="connsiteX129" fmla="*/ 220 w 4784151"/>
              <a:gd name="connsiteY129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7976 w 4784151"/>
              <a:gd name="connsiteY70" fmla="*/ 1559631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64626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9581 h 3231269"/>
              <a:gd name="connsiteX85" fmla="*/ 778889 w 4784151"/>
              <a:gd name="connsiteY85" fmla="*/ 1159581 h 3231269"/>
              <a:gd name="connsiteX86" fmla="*/ 778889 w 4784151"/>
              <a:gd name="connsiteY86" fmla="*/ 1121481 h 3231269"/>
              <a:gd name="connsiteX87" fmla="*/ 731264 w 4784151"/>
              <a:gd name="connsiteY87" fmla="*/ 1121481 h 3231269"/>
              <a:gd name="connsiteX88" fmla="*/ 731264 w 4784151"/>
              <a:gd name="connsiteY88" fmla="*/ 1083381 h 3231269"/>
              <a:gd name="connsiteX89" fmla="*/ 697926 w 4784151"/>
              <a:gd name="connsiteY89" fmla="*/ 1083381 h 3231269"/>
              <a:gd name="connsiteX90" fmla="*/ 69792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4585 w 4784151"/>
              <a:gd name="connsiteY94" fmla="*/ 907169 h 3231269"/>
              <a:gd name="connsiteX95" fmla="*/ 581247 w 4784151"/>
              <a:gd name="connsiteY95" fmla="*/ 909550 h 3231269"/>
              <a:gd name="connsiteX96" fmla="*/ 581244 w 4784151"/>
              <a:gd name="connsiteY96" fmla="*/ 880975 h 3231269"/>
              <a:gd name="connsiteX97" fmla="*/ 550290 w 4784151"/>
              <a:gd name="connsiteY97" fmla="*/ 883356 h 3231269"/>
              <a:gd name="connsiteX98" fmla="*/ 550289 w 4784151"/>
              <a:gd name="connsiteY98" fmla="*/ 828587 h 3231269"/>
              <a:gd name="connsiteX99" fmla="*/ 505045 w 4784151"/>
              <a:gd name="connsiteY99" fmla="*/ 830969 h 3231269"/>
              <a:gd name="connsiteX100" fmla="*/ 502664 w 4784151"/>
              <a:gd name="connsiteY100" fmla="*/ 792869 h 3231269"/>
              <a:gd name="connsiteX101" fmla="*/ 474089 w 4784151"/>
              <a:gd name="connsiteY101" fmla="*/ 792869 h 3231269"/>
              <a:gd name="connsiteX102" fmla="*/ 474089 w 4784151"/>
              <a:gd name="connsiteY102" fmla="*/ 716669 h 3231269"/>
              <a:gd name="connsiteX103" fmla="*/ 426464 w 4784151"/>
              <a:gd name="connsiteY103" fmla="*/ 716669 h 3231269"/>
              <a:gd name="connsiteX104" fmla="*/ 426464 w 4784151"/>
              <a:gd name="connsiteY104" fmla="*/ 664281 h 3231269"/>
              <a:gd name="connsiteX105" fmla="*/ 402651 w 4784151"/>
              <a:gd name="connsiteY105" fmla="*/ 664281 h 3231269"/>
              <a:gd name="connsiteX106" fmla="*/ 402651 w 4784151"/>
              <a:gd name="connsiteY106" fmla="*/ 621419 h 3231269"/>
              <a:gd name="connsiteX107" fmla="*/ 383601 w 4784151"/>
              <a:gd name="connsiteY107" fmla="*/ 621419 h 3231269"/>
              <a:gd name="connsiteX108" fmla="*/ 383601 w 4784151"/>
              <a:gd name="connsiteY108" fmla="*/ 573794 h 3231269"/>
              <a:gd name="connsiteX109" fmla="*/ 345501 w 4784151"/>
              <a:gd name="connsiteY109" fmla="*/ 573794 h 3231269"/>
              <a:gd name="connsiteX110" fmla="*/ 345501 w 4784151"/>
              <a:gd name="connsiteY110" fmla="*/ 526169 h 3231269"/>
              <a:gd name="connsiteX111" fmla="*/ 307401 w 4784151"/>
              <a:gd name="connsiteY111" fmla="*/ 526169 h 3231269"/>
              <a:gd name="connsiteX112" fmla="*/ 307401 w 4784151"/>
              <a:gd name="connsiteY112" fmla="*/ 449969 h 3231269"/>
              <a:gd name="connsiteX113" fmla="*/ 274064 w 4784151"/>
              <a:gd name="connsiteY113" fmla="*/ 449969 h 3231269"/>
              <a:gd name="connsiteX114" fmla="*/ 274064 w 4784151"/>
              <a:gd name="connsiteY114" fmla="*/ 364244 h 3231269"/>
              <a:gd name="connsiteX115" fmla="*/ 240726 w 4784151"/>
              <a:gd name="connsiteY115" fmla="*/ 364244 h 3231269"/>
              <a:gd name="connsiteX116" fmla="*/ 240726 w 4784151"/>
              <a:gd name="connsiteY116" fmla="*/ 297569 h 3231269"/>
              <a:gd name="connsiteX117" fmla="*/ 207389 w 4784151"/>
              <a:gd name="connsiteY117" fmla="*/ 297569 h 3231269"/>
              <a:gd name="connsiteX118" fmla="*/ 207388 w 4784151"/>
              <a:gd name="connsiteY118" fmla="*/ 257088 h 3231269"/>
              <a:gd name="connsiteX119" fmla="*/ 188339 w 4784151"/>
              <a:gd name="connsiteY119" fmla="*/ 257087 h 3231269"/>
              <a:gd name="connsiteX120" fmla="*/ 188339 w 4784151"/>
              <a:gd name="connsiteY120" fmla="*/ 188031 h 3231269"/>
              <a:gd name="connsiteX121" fmla="*/ 145476 w 4784151"/>
              <a:gd name="connsiteY121" fmla="*/ 188031 h 3231269"/>
              <a:gd name="connsiteX122" fmla="*/ 145476 w 4784151"/>
              <a:gd name="connsiteY122" fmla="*/ 135644 h 3231269"/>
              <a:gd name="connsiteX123" fmla="*/ 116901 w 4784151"/>
              <a:gd name="connsiteY123" fmla="*/ 135644 h 3231269"/>
              <a:gd name="connsiteX124" fmla="*/ 116901 w 4784151"/>
              <a:gd name="connsiteY124" fmla="*/ 92781 h 3231269"/>
              <a:gd name="connsiteX125" fmla="*/ 88326 w 4784151"/>
              <a:gd name="connsiteY125" fmla="*/ 92781 h 3231269"/>
              <a:gd name="connsiteX126" fmla="*/ 88326 w 4784151"/>
              <a:gd name="connsiteY126" fmla="*/ 40394 h 3231269"/>
              <a:gd name="connsiteX127" fmla="*/ 62132 w 4784151"/>
              <a:gd name="connsiteY127" fmla="*/ 40394 h 3231269"/>
              <a:gd name="connsiteX128" fmla="*/ 52606 w 4784151"/>
              <a:gd name="connsiteY128" fmla="*/ 2291 h 3231269"/>
              <a:gd name="connsiteX129" fmla="*/ 220 w 4784151"/>
              <a:gd name="connsiteY129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7976 w 4784151"/>
              <a:gd name="connsiteY70" fmla="*/ 1559631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64626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9581 h 3231269"/>
              <a:gd name="connsiteX85" fmla="*/ 778889 w 4784151"/>
              <a:gd name="connsiteY85" fmla="*/ 1159581 h 3231269"/>
              <a:gd name="connsiteX86" fmla="*/ 778889 w 4784151"/>
              <a:gd name="connsiteY86" fmla="*/ 1121481 h 3231269"/>
              <a:gd name="connsiteX87" fmla="*/ 731264 w 4784151"/>
              <a:gd name="connsiteY87" fmla="*/ 1121481 h 3231269"/>
              <a:gd name="connsiteX88" fmla="*/ 731264 w 4784151"/>
              <a:gd name="connsiteY88" fmla="*/ 1083381 h 3231269"/>
              <a:gd name="connsiteX89" fmla="*/ 697926 w 4784151"/>
              <a:gd name="connsiteY89" fmla="*/ 1083381 h 3231269"/>
              <a:gd name="connsiteX90" fmla="*/ 67887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4585 w 4784151"/>
              <a:gd name="connsiteY94" fmla="*/ 907169 h 3231269"/>
              <a:gd name="connsiteX95" fmla="*/ 581247 w 4784151"/>
              <a:gd name="connsiteY95" fmla="*/ 909550 h 3231269"/>
              <a:gd name="connsiteX96" fmla="*/ 581244 w 4784151"/>
              <a:gd name="connsiteY96" fmla="*/ 880975 h 3231269"/>
              <a:gd name="connsiteX97" fmla="*/ 550290 w 4784151"/>
              <a:gd name="connsiteY97" fmla="*/ 883356 h 3231269"/>
              <a:gd name="connsiteX98" fmla="*/ 550289 w 4784151"/>
              <a:gd name="connsiteY98" fmla="*/ 828587 h 3231269"/>
              <a:gd name="connsiteX99" fmla="*/ 505045 w 4784151"/>
              <a:gd name="connsiteY99" fmla="*/ 830969 h 3231269"/>
              <a:gd name="connsiteX100" fmla="*/ 502664 w 4784151"/>
              <a:gd name="connsiteY100" fmla="*/ 792869 h 3231269"/>
              <a:gd name="connsiteX101" fmla="*/ 474089 w 4784151"/>
              <a:gd name="connsiteY101" fmla="*/ 792869 h 3231269"/>
              <a:gd name="connsiteX102" fmla="*/ 474089 w 4784151"/>
              <a:gd name="connsiteY102" fmla="*/ 716669 h 3231269"/>
              <a:gd name="connsiteX103" fmla="*/ 426464 w 4784151"/>
              <a:gd name="connsiteY103" fmla="*/ 716669 h 3231269"/>
              <a:gd name="connsiteX104" fmla="*/ 426464 w 4784151"/>
              <a:gd name="connsiteY104" fmla="*/ 664281 h 3231269"/>
              <a:gd name="connsiteX105" fmla="*/ 402651 w 4784151"/>
              <a:gd name="connsiteY105" fmla="*/ 664281 h 3231269"/>
              <a:gd name="connsiteX106" fmla="*/ 402651 w 4784151"/>
              <a:gd name="connsiteY106" fmla="*/ 621419 h 3231269"/>
              <a:gd name="connsiteX107" fmla="*/ 383601 w 4784151"/>
              <a:gd name="connsiteY107" fmla="*/ 621419 h 3231269"/>
              <a:gd name="connsiteX108" fmla="*/ 383601 w 4784151"/>
              <a:gd name="connsiteY108" fmla="*/ 573794 h 3231269"/>
              <a:gd name="connsiteX109" fmla="*/ 345501 w 4784151"/>
              <a:gd name="connsiteY109" fmla="*/ 573794 h 3231269"/>
              <a:gd name="connsiteX110" fmla="*/ 345501 w 4784151"/>
              <a:gd name="connsiteY110" fmla="*/ 526169 h 3231269"/>
              <a:gd name="connsiteX111" fmla="*/ 307401 w 4784151"/>
              <a:gd name="connsiteY111" fmla="*/ 526169 h 3231269"/>
              <a:gd name="connsiteX112" fmla="*/ 307401 w 4784151"/>
              <a:gd name="connsiteY112" fmla="*/ 449969 h 3231269"/>
              <a:gd name="connsiteX113" fmla="*/ 274064 w 4784151"/>
              <a:gd name="connsiteY113" fmla="*/ 449969 h 3231269"/>
              <a:gd name="connsiteX114" fmla="*/ 274064 w 4784151"/>
              <a:gd name="connsiteY114" fmla="*/ 364244 h 3231269"/>
              <a:gd name="connsiteX115" fmla="*/ 240726 w 4784151"/>
              <a:gd name="connsiteY115" fmla="*/ 364244 h 3231269"/>
              <a:gd name="connsiteX116" fmla="*/ 240726 w 4784151"/>
              <a:gd name="connsiteY116" fmla="*/ 297569 h 3231269"/>
              <a:gd name="connsiteX117" fmla="*/ 207389 w 4784151"/>
              <a:gd name="connsiteY117" fmla="*/ 297569 h 3231269"/>
              <a:gd name="connsiteX118" fmla="*/ 207388 w 4784151"/>
              <a:gd name="connsiteY118" fmla="*/ 257088 h 3231269"/>
              <a:gd name="connsiteX119" fmla="*/ 188339 w 4784151"/>
              <a:gd name="connsiteY119" fmla="*/ 257087 h 3231269"/>
              <a:gd name="connsiteX120" fmla="*/ 188339 w 4784151"/>
              <a:gd name="connsiteY120" fmla="*/ 188031 h 3231269"/>
              <a:gd name="connsiteX121" fmla="*/ 145476 w 4784151"/>
              <a:gd name="connsiteY121" fmla="*/ 188031 h 3231269"/>
              <a:gd name="connsiteX122" fmla="*/ 145476 w 4784151"/>
              <a:gd name="connsiteY122" fmla="*/ 135644 h 3231269"/>
              <a:gd name="connsiteX123" fmla="*/ 116901 w 4784151"/>
              <a:gd name="connsiteY123" fmla="*/ 135644 h 3231269"/>
              <a:gd name="connsiteX124" fmla="*/ 116901 w 4784151"/>
              <a:gd name="connsiteY124" fmla="*/ 92781 h 3231269"/>
              <a:gd name="connsiteX125" fmla="*/ 88326 w 4784151"/>
              <a:gd name="connsiteY125" fmla="*/ 92781 h 3231269"/>
              <a:gd name="connsiteX126" fmla="*/ 88326 w 4784151"/>
              <a:gd name="connsiteY126" fmla="*/ 40394 h 3231269"/>
              <a:gd name="connsiteX127" fmla="*/ 62132 w 4784151"/>
              <a:gd name="connsiteY127" fmla="*/ 40394 h 3231269"/>
              <a:gd name="connsiteX128" fmla="*/ 52606 w 4784151"/>
              <a:gd name="connsiteY128" fmla="*/ 2291 h 3231269"/>
              <a:gd name="connsiteX129" fmla="*/ 220 w 4784151"/>
              <a:gd name="connsiteY129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7976 w 4784151"/>
              <a:gd name="connsiteY70" fmla="*/ 1559631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64626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9581 h 3231269"/>
              <a:gd name="connsiteX85" fmla="*/ 778889 w 4784151"/>
              <a:gd name="connsiteY85" fmla="*/ 1159581 h 3231269"/>
              <a:gd name="connsiteX86" fmla="*/ 778889 w 4784151"/>
              <a:gd name="connsiteY86" fmla="*/ 1121481 h 3231269"/>
              <a:gd name="connsiteX87" fmla="*/ 731264 w 4784151"/>
              <a:gd name="connsiteY87" fmla="*/ 1121481 h 3231269"/>
              <a:gd name="connsiteX88" fmla="*/ 731264 w 4784151"/>
              <a:gd name="connsiteY88" fmla="*/ 1083381 h 3231269"/>
              <a:gd name="connsiteX89" fmla="*/ 674114 w 4784151"/>
              <a:gd name="connsiteY89" fmla="*/ 1083381 h 3231269"/>
              <a:gd name="connsiteX90" fmla="*/ 67887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4585 w 4784151"/>
              <a:gd name="connsiteY94" fmla="*/ 907169 h 3231269"/>
              <a:gd name="connsiteX95" fmla="*/ 581247 w 4784151"/>
              <a:gd name="connsiteY95" fmla="*/ 909550 h 3231269"/>
              <a:gd name="connsiteX96" fmla="*/ 581244 w 4784151"/>
              <a:gd name="connsiteY96" fmla="*/ 880975 h 3231269"/>
              <a:gd name="connsiteX97" fmla="*/ 550290 w 4784151"/>
              <a:gd name="connsiteY97" fmla="*/ 883356 h 3231269"/>
              <a:gd name="connsiteX98" fmla="*/ 550289 w 4784151"/>
              <a:gd name="connsiteY98" fmla="*/ 828587 h 3231269"/>
              <a:gd name="connsiteX99" fmla="*/ 505045 w 4784151"/>
              <a:gd name="connsiteY99" fmla="*/ 830969 h 3231269"/>
              <a:gd name="connsiteX100" fmla="*/ 502664 w 4784151"/>
              <a:gd name="connsiteY100" fmla="*/ 792869 h 3231269"/>
              <a:gd name="connsiteX101" fmla="*/ 474089 w 4784151"/>
              <a:gd name="connsiteY101" fmla="*/ 792869 h 3231269"/>
              <a:gd name="connsiteX102" fmla="*/ 474089 w 4784151"/>
              <a:gd name="connsiteY102" fmla="*/ 716669 h 3231269"/>
              <a:gd name="connsiteX103" fmla="*/ 426464 w 4784151"/>
              <a:gd name="connsiteY103" fmla="*/ 716669 h 3231269"/>
              <a:gd name="connsiteX104" fmla="*/ 426464 w 4784151"/>
              <a:gd name="connsiteY104" fmla="*/ 664281 h 3231269"/>
              <a:gd name="connsiteX105" fmla="*/ 402651 w 4784151"/>
              <a:gd name="connsiteY105" fmla="*/ 664281 h 3231269"/>
              <a:gd name="connsiteX106" fmla="*/ 402651 w 4784151"/>
              <a:gd name="connsiteY106" fmla="*/ 621419 h 3231269"/>
              <a:gd name="connsiteX107" fmla="*/ 383601 w 4784151"/>
              <a:gd name="connsiteY107" fmla="*/ 621419 h 3231269"/>
              <a:gd name="connsiteX108" fmla="*/ 383601 w 4784151"/>
              <a:gd name="connsiteY108" fmla="*/ 573794 h 3231269"/>
              <a:gd name="connsiteX109" fmla="*/ 345501 w 4784151"/>
              <a:gd name="connsiteY109" fmla="*/ 573794 h 3231269"/>
              <a:gd name="connsiteX110" fmla="*/ 345501 w 4784151"/>
              <a:gd name="connsiteY110" fmla="*/ 526169 h 3231269"/>
              <a:gd name="connsiteX111" fmla="*/ 307401 w 4784151"/>
              <a:gd name="connsiteY111" fmla="*/ 526169 h 3231269"/>
              <a:gd name="connsiteX112" fmla="*/ 307401 w 4784151"/>
              <a:gd name="connsiteY112" fmla="*/ 449969 h 3231269"/>
              <a:gd name="connsiteX113" fmla="*/ 274064 w 4784151"/>
              <a:gd name="connsiteY113" fmla="*/ 449969 h 3231269"/>
              <a:gd name="connsiteX114" fmla="*/ 274064 w 4784151"/>
              <a:gd name="connsiteY114" fmla="*/ 364244 h 3231269"/>
              <a:gd name="connsiteX115" fmla="*/ 240726 w 4784151"/>
              <a:gd name="connsiteY115" fmla="*/ 364244 h 3231269"/>
              <a:gd name="connsiteX116" fmla="*/ 240726 w 4784151"/>
              <a:gd name="connsiteY116" fmla="*/ 297569 h 3231269"/>
              <a:gd name="connsiteX117" fmla="*/ 207389 w 4784151"/>
              <a:gd name="connsiteY117" fmla="*/ 297569 h 3231269"/>
              <a:gd name="connsiteX118" fmla="*/ 207388 w 4784151"/>
              <a:gd name="connsiteY118" fmla="*/ 257088 h 3231269"/>
              <a:gd name="connsiteX119" fmla="*/ 188339 w 4784151"/>
              <a:gd name="connsiteY119" fmla="*/ 257087 h 3231269"/>
              <a:gd name="connsiteX120" fmla="*/ 188339 w 4784151"/>
              <a:gd name="connsiteY120" fmla="*/ 188031 h 3231269"/>
              <a:gd name="connsiteX121" fmla="*/ 145476 w 4784151"/>
              <a:gd name="connsiteY121" fmla="*/ 188031 h 3231269"/>
              <a:gd name="connsiteX122" fmla="*/ 145476 w 4784151"/>
              <a:gd name="connsiteY122" fmla="*/ 135644 h 3231269"/>
              <a:gd name="connsiteX123" fmla="*/ 116901 w 4784151"/>
              <a:gd name="connsiteY123" fmla="*/ 135644 h 3231269"/>
              <a:gd name="connsiteX124" fmla="*/ 116901 w 4784151"/>
              <a:gd name="connsiteY124" fmla="*/ 92781 h 3231269"/>
              <a:gd name="connsiteX125" fmla="*/ 88326 w 4784151"/>
              <a:gd name="connsiteY125" fmla="*/ 92781 h 3231269"/>
              <a:gd name="connsiteX126" fmla="*/ 88326 w 4784151"/>
              <a:gd name="connsiteY126" fmla="*/ 40394 h 3231269"/>
              <a:gd name="connsiteX127" fmla="*/ 62132 w 4784151"/>
              <a:gd name="connsiteY127" fmla="*/ 40394 h 3231269"/>
              <a:gd name="connsiteX128" fmla="*/ 52606 w 4784151"/>
              <a:gd name="connsiteY128" fmla="*/ 2291 h 3231269"/>
              <a:gd name="connsiteX129" fmla="*/ 220 w 4784151"/>
              <a:gd name="connsiteY129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7976 w 4784151"/>
              <a:gd name="connsiteY70" fmla="*/ 1559631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64626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9581 h 3231269"/>
              <a:gd name="connsiteX85" fmla="*/ 778889 w 4784151"/>
              <a:gd name="connsiteY85" fmla="*/ 1159581 h 3231269"/>
              <a:gd name="connsiteX86" fmla="*/ 778889 w 4784151"/>
              <a:gd name="connsiteY86" fmla="*/ 1121481 h 3231269"/>
              <a:gd name="connsiteX87" fmla="*/ 731264 w 4784151"/>
              <a:gd name="connsiteY87" fmla="*/ 1121481 h 3231269"/>
              <a:gd name="connsiteX88" fmla="*/ 731264 w 4784151"/>
              <a:gd name="connsiteY88" fmla="*/ 1083381 h 3231269"/>
              <a:gd name="connsiteX89" fmla="*/ 678876 w 4784151"/>
              <a:gd name="connsiteY89" fmla="*/ 1083381 h 3231269"/>
              <a:gd name="connsiteX90" fmla="*/ 67887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4585 w 4784151"/>
              <a:gd name="connsiteY94" fmla="*/ 907169 h 3231269"/>
              <a:gd name="connsiteX95" fmla="*/ 581247 w 4784151"/>
              <a:gd name="connsiteY95" fmla="*/ 909550 h 3231269"/>
              <a:gd name="connsiteX96" fmla="*/ 581244 w 4784151"/>
              <a:gd name="connsiteY96" fmla="*/ 880975 h 3231269"/>
              <a:gd name="connsiteX97" fmla="*/ 550290 w 4784151"/>
              <a:gd name="connsiteY97" fmla="*/ 883356 h 3231269"/>
              <a:gd name="connsiteX98" fmla="*/ 550289 w 4784151"/>
              <a:gd name="connsiteY98" fmla="*/ 828587 h 3231269"/>
              <a:gd name="connsiteX99" fmla="*/ 505045 w 4784151"/>
              <a:gd name="connsiteY99" fmla="*/ 830969 h 3231269"/>
              <a:gd name="connsiteX100" fmla="*/ 502664 w 4784151"/>
              <a:gd name="connsiteY100" fmla="*/ 792869 h 3231269"/>
              <a:gd name="connsiteX101" fmla="*/ 474089 w 4784151"/>
              <a:gd name="connsiteY101" fmla="*/ 792869 h 3231269"/>
              <a:gd name="connsiteX102" fmla="*/ 474089 w 4784151"/>
              <a:gd name="connsiteY102" fmla="*/ 716669 h 3231269"/>
              <a:gd name="connsiteX103" fmla="*/ 426464 w 4784151"/>
              <a:gd name="connsiteY103" fmla="*/ 716669 h 3231269"/>
              <a:gd name="connsiteX104" fmla="*/ 426464 w 4784151"/>
              <a:gd name="connsiteY104" fmla="*/ 664281 h 3231269"/>
              <a:gd name="connsiteX105" fmla="*/ 402651 w 4784151"/>
              <a:gd name="connsiteY105" fmla="*/ 664281 h 3231269"/>
              <a:gd name="connsiteX106" fmla="*/ 402651 w 4784151"/>
              <a:gd name="connsiteY106" fmla="*/ 621419 h 3231269"/>
              <a:gd name="connsiteX107" fmla="*/ 383601 w 4784151"/>
              <a:gd name="connsiteY107" fmla="*/ 621419 h 3231269"/>
              <a:gd name="connsiteX108" fmla="*/ 383601 w 4784151"/>
              <a:gd name="connsiteY108" fmla="*/ 573794 h 3231269"/>
              <a:gd name="connsiteX109" fmla="*/ 345501 w 4784151"/>
              <a:gd name="connsiteY109" fmla="*/ 573794 h 3231269"/>
              <a:gd name="connsiteX110" fmla="*/ 345501 w 4784151"/>
              <a:gd name="connsiteY110" fmla="*/ 526169 h 3231269"/>
              <a:gd name="connsiteX111" fmla="*/ 307401 w 4784151"/>
              <a:gd name="connsiteY111" fmla="*/ 526169 h 3231269"/>
              <a:gd name="connsiteX112" fmla="*/ 307401 w 4784151"/>
              <a:gd name="connsiteY112" fmla="*/ 449969 h 3231269"/>
              <a:gd name="connsiteX113" fmla="*/ 274064 w 4784151"/>
              <a:gd name="connsiteY113" fmla="*/ 449969 h 3231269"/>
              <a:gd name="connsiteX114" fmla="*/ 274064 w 4784151"/>
              <a:gd name="connsiteY114" fmla="*/ 364244 h 3231269"/>
              <a:gd name="connsiteX115" fmla="*/ 240726 w 4784151"/>
              <a:gd name="connsiteY115" fmla="*/ 364244 h 3231269"/>
              <a:gd name="connsiteX116" fmla="*/ 240726 w 4784151"/>
              <a:gd name="connsiteY116" fmla="*/ 297569 h 3231269"/>
              <a:gd name="connsiteX117" fmla="*/ 207389 w 4784151"/>
              <a:gd name="connsiteY117" fmla="*/ 297569 h 3231269"/>
              <a:gd name="connsiteX118" fmla="*/ 207388 w 4784151"/>
              <a:gd name="connsiteY118" fmla="*/ 257088 h 3231269"/>
              <a:gd name="connsiteX119" fmla="*/ 188339 w 4784151"/>
              <a:gd name="connsiteY119" fmla="*/ 257087 h 3231269"/>
              <a:gd name="connsiteX120" fmla="*/ 188339 w 4784151"/>
              <a:gd name="connsiteY120" fmla="*/ 188031 h 3231269"/>
              <a:gd name="connsiteX121" fmla="*/ 145476 w 4784151"/>
              <a:gd name="connsiteY121" fmla="*/ 188031 h 3231269"/>
              <a:gd name="connsiteX122" fmla="*/ 145476 w 4784151"/>
              <a:gd name="connsiteY122" fmla="*/ 135644 h 3231269"/>
              <a:gd name="connsiteX123" fmla="*/ 116901 w 4784151"/>
              <a:gd name="connsiteY123" fmla="*/ 135644 h 3231269"/>
              <a:gd name="connsiteX124" fmla="*/ 116901 w 4784151"/>
              <a:gd name="connsiteY124" fmla="*/ 92781 h 3231269"/>
              <a:gd name="connsiteX125" fmla="*/ 88326 w 4784151"/>
              <a:gd name="connsiteY125" fmla="*/ 92781 h 3231269"/>
              <a:gd name="connsiteX126" fmla="*/ 88326 w 4784151"/>
              <a:gd name="connsiteY126" fmla="*/ 40394 h 3231269"/>
              <a:gd name="connsiteX127" fmla="*/ 62132 w 4784151"/>
              <a:gd name="connsiteY127" fmla="*/ 40394 h 3231269"/>
              <a:gd name="connsiteX128" fmla="*/ 52606 w 4784151"/>
              <a:gd name="connsiteY128" fmla="*/ 2291 h 3231269"/>
              <a:gd name="connsiteX129" fmla="*/ 220 w 4784151"/>
              <a:gd name="connsiteY129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7976 w 4784151"/>
              <a:gd name="connsiteY70" fmla="*/ 1559631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64626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9581 h 3231269"/>
              <a:gd name="connsiteX85" fmla="*/ 778889 w 4784151"/>
              <a:gd name="connsiteY85" fmla="*/ 1159581 h 3231269"/>
              <a:gd name="connsiteX86" fmla="*/ 778889 w 4784151"/>
              <a:gd name="connsiteY86" fmla="*/ 1121481 h 3231269"/>
              <a:gd name="connsiteX87" fmla="*/ 731264 w 4784151"/>
              <a:gd name="connsiteY87" fmla="*/ 1121481 h 3231269"/>
              <a:gd name="connsiteX88" fmla="*/ 721739 w 4784151"/>
              <a:gd name="connsiteY88" fmla="*/ 1085762 h 3231269"/>
              <a:gd name="connsiteX89" fmla="*/ 678876 w 4784151"/>
              <a:gd name="connsiteY89" fmla="*/ 1083381 h 3231269"/>
              <a:gd name="connsiteX90" fmla="*/ 67887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4585 w 4784151"/>
              <a:gd name="connsiteY94" fmla="*/ 907169 h 3231269"/>
              <a:gd name="connsiteX95" fmla="*/ 581247 w 4784151"/>
              <a:gd name="connsiteY95" fmla="*/ 909550 h 3231269"/>
              <a:gd name="connsiteX96" fmla="*/ 581244 w 4784151"/>
              <a:gd name="connsiteY96" fmla="*/ 880975 h 3231269"/>
              <a:gd name="connsiteX97" fmla="*/ 550290 w 4784151"/>
              <a:gd name="connsiteY97" fmla="*/ 883356 h 3231269"/>
              <a:gd name="connsiteX98" fmla="*/ 550289 w 4784151"/>
              <a:gd name="connsiteY98" fmla="*/ 828587 h 3231269"/>
              <a:gd name="connsiteX99" fmla="*/ 505045 w 4784151"/>
              <a:gd name="connsiteY99" fmla="*/ 830969 h 3231269"/>
              <a:gd name="connsiteX100" fmla="*/ 502664 w 4784151"/>
              <a:gd name="connsiteY100" fmla="*/ 792869 h 3231269"/>
              <a:gd name="connsiteX101" fmla="*/ 474089 w 4784151"/>
              <a:gd name="connsiteY101" fmla="*/ 792869 h 3231269"/>
              <a:gd name="connsiteX102" fmla="*/ 474089 w 4784151"/>
              <a:gd name="connsiteY102" fmla="*/ 716669 h 3231269"/>
              <a:gd name="connsiteX103" fmla="*/ 426464 w 4784151"/>
              <a:gd name="connsiteY103" fmla="*/ 716669 h 3231269"/>
              <a:gd name="connsiteX104" fmla="*/ 426464 w 4784151"/>
              <a:gd name="connsiteY104" fmla="*/ 664281 h 3231269"/>
              <a:gd name="connsiteX105" fmla="*/ 402651 w 4784151"/>
              <a:gd name="connsiteY105" fmla="*/ 664281 h 3231269"/>
              <a:gd name="connsiteX106" fmla="*/ 402651 w 4784151"/>
              <a:gd name="connsiteY106" fmla="*/ 621419 h 3231269"/>
              <a:gd name="connsiteX107" fmla="*/ 383601 w 4784151"/>
              <a:gd name="connsiteY107" fmla="*/ 621419 h 3231269"/>
              <a:gd name="connsiteX108" fmla="*/ 383601 w 4784151"/>
              <a:gd name="connsiteY108" fmla="*/ 573794 h 3231269"/>
              <a:gd name="connsiteX109" fmla="*/ 345501 w 4784151"/>
              <a:gd name="connsiteY109" fmla="*/ 573794 h 3231269"/>
              <a:gd name="connsiteX110" fmla="*/ 345501 w 4784151"/>
              <a:gd name="connsiteY110" fmla="*/ 526169 h 3231269"/>
              <a:gd name="connsiteX111" fmla="*/ 307401 w 4784151"/>
              <a:gd name="connsiteY111" fmla="*/ 526169 h 3231269"/>
              <a:gd name="connsiteX112" fmla="*/ 307401 w 4784151"/>
              <a:gd name="connsiteY112" fmla="*/ 449969 h 3231269"/>
              <a:gd name="connsiteX113" fmla="*/ 274064 w 4784151"/>
              <a:gd name="connsiteY113" fmla="*/ 449969 h 3231269"/>
              <a:gd name="connsiteX114" fmla="*/ 274064 w 4784151"/>
              <a:gd name="connsiteY114" fmla="*/ 364244 h 3231269"/>
              <a:gd name="connsiteX115" fmla="*/ 240726 w 4784151"/>
              <a:gd name="connsiteY115" fmla="*/ 364244 h 3231269"/>
              <a:gd name="connsiteX116" fmla="*/ 240726 w 4784151"/>
              <a:gd name="connsiteY116" fmla="*/ 297569 h 3231269"/>
              <a:gd name="connsiteX117" fmla="*/ 207389 w 4784151"/>
              <a:gd name="connsiteY117" fmla="*/ 297569 h 3231269"/>
              <a:gd name="connsiteX118" fmla="*/ 207388 w 4784151"/>
              <a:gd name="connsiteY118" fmla="*/ 257088 h 3231269"/>
              <a:gd name="connsiteX119" fmla="*/ 188339 w 4784151"/>
              <a:gd name="connsiteY119" fmla="*/ 257087 h 3231269"/>
              <a:gd name="connsiteX120" fmla="*/ 188339 w 4784151"/>
              <a:gd name="connsiteY120" fmla="*/ 188031 h 3231269"/>
              <a:gd name="connsiteX121" fmla="*/ 145476 w 4784151"/>
              <a:gd name="connsiteY121" fmla="*/ 188031 h 3231269"/>
              <a:gd name="connsiteX122" fmla="*/ 145476 w 4784151"/>
              <a:gd name="connsiteY122" fmla="*/ 135644 h 3231269"/>
              <a:gd name="connsiteX123" fmla="*/ 116901 w 4784151"/>
              <a:gd name="connsiteY123" fmla="*/ 135644 h 3231269"/>
              <a:gd name="connsiteX124" fmla="*/ 116901 w 4784151"/>
              <a:gd name="connsiteY124" fmla="*/ 92781 h 3231269"/>
              <a:gd name="connsiteX125" fmla="*/ 88326 w 4784151"/>
              <a:gd name="connsiteY125" fmla="*/ 92781 h 3231269"/>
              <a:gd name="connsiteX126" fmla="*/ 88326 w 4784151"/>
              <a:gd name="connsiteY126" fmla="*/ 40394 h 3231269"/>
              <a:gd name="connsiteX127" fmla="*/ 62132 w 4784151"/>
              <a:gd name="connsiteY127" fmla="*/ 40394 h 3231269"/>
              <a:gd name="connsiteX128" fmla="*/ 52606 w 4784151"/>
              <a:gd name="connsiteY128" fmla="*/ 2291 h 3231269"/>
              <a:gd name="connsiteX129" fmla="*/ 220 w 4784151"/>
              <a:gd name="connsiteY129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7976 w 4784151"/>
              <a:gd name="connsiteY70" fmla="*/ 1559631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64626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9581 h 3231269"/>
              <a:gd name="connsiteX85" fmla="*/ 778889 w 4784151"/>
              <a:gd name="connsiteY85" fmla="*/ 1159581 h 3231269"/>
              <a:gd name="connsiteX86" fmla="*/ 778889 w 4784151"/>
              <a:gd name="connsiteY86" fmla="*/ 1121481 h 3231269"/>
              <a:gd name="connsiteX87" fmla="*/ 724120 w 4784151"/>
              <a:gd name="connsiteY87" fmla="*/ 1121481 h 3231269"/>
              <a:gd name="connsiteX88" fmla="*/ 721739 w 4784151"/>
              <a:gd name="connsiteY88" fmla="*/ 1085762 h 3231269"/>
              <a:gd name="connsiteX89" fmla="*/ 678876 w 4784151"/>
              <a:gd name="connsiteY89" fmla="*/ 1083381 h 3231269"/>
              <a:gd name="connsiteX90" fmla="*/ 67887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4585 w 4784151"/>
              <a:gd name="connsiteY94" fmla="*/ 907169 h 3231269"/>
              <a:gd name="connsiteX95" fmla="*/ 581247 w 4784151"/>
              <a:gd name="connsiteY95" fmla="*/ 909550 h 3231269"/>
              <a:gd name="connsiteX96" fmla="*/ 581244 w 4784151"/>
              <a:gd name="connsiteY96" fmla="*/ 880975 h 3231269"/>
              <a:gd name="connsiteX97" fmla="*/ 550290 w 4784151"/>
              <a:gd name="connsiteY97" fmla="*/ 883356 h 3231269"/>
              <a:gd name="connsiteX98" fmla="*/ 550289 w 4784151"/>
              <a:gd name="connsiteY98" fmla="*/ 828587 h 3231269"/>
              <a:gd name="connsiteX99" fmla="*/ 505045 w 4784151"/>
              <a:gd name="connsiteY99" fmla="*/ 830969 h 3231269"/>
              <a:gd name="connsiteX100" fmla="*/ 502664 w 4784151"/>
              <a:gd name="connsiteY100" fmla="*/ 792869 h 3231269"/>
              <a:gd name="connsiteX101" fmla="*/ 474089 w 4784151"/>
              <a:gd name="connsiteY101" fmla="*/ 792869 h 3231269"/>
              <a:gd name="connsiteX102" fmla="*/ 474089 w 4784151"/>
              <a:gd name="connsiteY102" fmla="*/ 716669 h 3231269"/>
              <a:gd name="connsiteX103" fmla="*/ 426464 w 4784151"/>
              <a:gd name="connsiteY103" fmla="*/ 716669 h 3231269"/>
              <a:gd name="connsiteX104" fmla="*/ 426464 w 4784151"/>
              <a:gd name="connsiteY104" fmla="*/ 664281 h 3231269"/>
              <a:gd name="connsiteX105" fmla="*/ 402651 w 4784151"/>
              <a:gd name="connsiteY105" fmla="*/ 664281 h 3231269"/>
              <a:gd name="connsiteX106" fmla="*/ 402651 w 4784151"/>
              <a:gd name="connsiteY106" fmla="*/ 621419 h 3231269"/>
              <a:gd name="connsiteX107" fmla="*/ 383601 w 4784151"/>
              <a:gd name="connsiteY107" fmla="*/ 621419 h 3231269"/>
              <a:gd name="connsiteX108" fmla="*/ 383601 w 4784151"/>
              <a:gd name="connsiteY108" fmla="*/ 573794 h 3231269"/>
              <a:gd name="connsiteX109" fmla="*/ 345501 w 4784151"/>
              <a:gd name="connsiteY109" fmla="*/ 573794 h 3231269"/>
              <a:gd name="connsiteX110" fmla="*/ 345501 w 4784151"/>
              <a:gd name="connsiteY110" fmla="*/ 526169 h 3231269"/>
              <a:gd name="connsiteX111" fmla="*/ 307401 w 4784151"/>
              <a:gd name="connsiteY111" fmla="*/ 526169 h 3231269"/>
              <a:gd name="connsiteX112" fmla="*/ 307401 w 4784151"/>
              <a:gd name="connsiteY112" fmla="*/ 449969 h 3231269"/>
              <a:gd name="connsiteX113" fmla="*/ 274064 w 4784151"/>
              <a:gd name="connsiteY113" fmla="*/ 449969 h 3231269"/>
              <a:gd name="connsiteX114" fmla="*/ 274064 w 4784151"/>
              <a:gd name="connsiteY114" fmla="*/ 364244 h 3231269"/>
              <a:gd name="connsiteX115" fmla="*/ 240726 w 4784151"/>
              <a:gd name="connsiteY115" fmla="*/ 364244 h 3231269"/>
              <a:gd name="connsiteX116" fmla="*/ 240726 w 4784151"/>
              <a:gd name="connsiteY116" fmla="*/ 297569 h 3231269"/>
              <a:gd name="connsiteX117" fmla="*/ 207389 w 4784151"/>
              <a:gd name="connsiteY117" fmla="*/ 297569 h 3231269"/>
              <a:gd name="connsiteX118" fmla="*/ 207388 w 4784151"/>
              <a:gd name="connsiteY118" fmla="*/ 257088 h 3231269"/>
              <a:gd name="connsiteX119" fmla="*/ 188339 w 4784151"/>
              <a:gd name="connsiteY119" fmla="*/ 257087 h 3231269"/>
              <a:gd name="connsiteX120" fmla="*/ 188339 w 4784151"/>
              <a:gd name="connsiteY120" fmla="*/ 188031 h 3231269"/>
              <a:gd name="connsiteX121" fmla="*/ 145476 w 4784151"/>
              <a:gd name="connsiteY121" fmla="*/ 188031 h 3231269"/>
              <a:gd name="connsiteX122" fmla="*/ 145476 w 4784151"/>
              <a:gd name="connsiteY122" fmla="*/ 135644 h 3231269"/>
              <a:gd name="connsiteX123" fmla="*/ 116901 w 4784151"/>
              <a:gd name="connsiteY123" fmla="*/ 135644 h 3231269"/>
              <a:gd name="connsiteX124" fmla="*/ 116901 w 4784151"/>
              <a:gd name="connsiteY124" fmla="*/ 92781 h 3231269"/>
              <a:gd name="connsiteX125" fmla="*/ 88326 w 4784151"/>
              <a:gd name="connsiteY125" fmla="*/ 92781 h 3231269"/>
              <a:gd name="connsiteX126" fmla="*/ 88326 w 4784151"/>
              <a:gd name="connsiteY126" fmla="*/ 40394 h 3231269"/>
              <a:gd name="connsiteX127" fmla="*/ 62132 w 4784151"/>
              <a:gd name="connsiteY127" fmla="*/ 40394 h 3231269"/>
              <a:gd name="connsiteX128" fmla="*/ 52606 w 4784151"/>
              <a:gd name="connsiteY128" fmla="*/ 2291 h 3231269"/>
              <a:gd name="connsiteX129" fmla="*/ 220 w 4784151"/>
              <a:gd name="connsiteY129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7976 w 4784151"/>
              <a:gd name="connsiteY70" fmla="*/ 1559631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64626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9581 h 3231269"/>
              <a:gd name="connsiteX85" fmla="*/ 778889 w 4784151"/>
              <a:gd name="connsiteY85" fmla="*/ 1159581 h 3231269"/>
              <a:gd name="connsiteX86" fmla="*/ 778889 w 4784151"/>
              <a:gd name="connsiteY86" fmla="*/ 1121481 h 3231269"/>
              <a:gd name="connsiteX87" fmla="*/ 721739 w 4784151"/>
              <a:gd name="connsiteY87" fmla="*/ 1121481 h 3231269"/>
              <a:gd name="connsiteX88" fmla="*/ 721739 w 4784151"/>
              <a:gd name="connsiteY88" fmla="*/ 1085762 h 3231269"/>
              <a:gd name="connsiteX89" fmla="*/ 678876 w 4784151"/>
              <a:gd name="connsiteY89" fmla="*/ 1083381 h 3231269"/>
              <a:gd name="connsiteX90" fmla="*/ 67887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4585 w 4784151"/>
              <a:gd name="connsiteY94" fmla="*/ 907169 h 3231269"/>
              <a:gd name="connsiteX95" fmla="*/ 581247 w 4784151"/>
              <a:gd name="connsiteY95" fmla="*/ 909550 h 3231269"/>
              <a:gd name="connsiteX96" fmla="*/ 581244 w 4784151"/>
              <a:gd name="connsiteY96" fmla="*/ 880975 h 3231269"/>
              <a:gd name="connsiteX97" fmla="*/ 550290 w 4784151"/>
              <a:gd name="connsiteY97" fmla="*/ 883356 h 3231269"/>
              <a:gd name="connsiteX98" fmla="*/ 550289 w 4784151"/>
              <a:gd name="connsiteY98" fmla="*/ 828587 h 3231269"/>
              <a:gd name="connsiteX99" fmla="*/ 505045 w 4784151"/>
              <a:gd name="connsiteY99" fmla="*/ 830969 h 3231269"/>
              <a:gd name="connsiteX100" fmla="*/ 502664 w 4784151"/>
              <a:gd name="connsiteY100" fmla="*/ 792869 h 3231269"/>
              <a:gd name="connsiteX101" fmla="*/ 474089 w 4784151"/>
              <a:gd name="connsiteY101" fmla="*/ 792869 h 3231269"/>
              <a:gd name="connsiteX102" fmla="*/ 474089 w 4784151"/>
              <a:gd name="connsiteY102" fmla="*/ 716669 h 3231269"/>
              <a:gd name="connsiteX103" fmla="*/ 426464 w 4784151"/>
              <a:gd name="connsiteY103" fmla="*/ 716669 h 3231269"/>
              <a:gd name="connsiteX104" fmla="*/ 426464 w 4784151"/>
              <a:gd name="connsiteY104" fmla="*/ 664281 h 3231269"/>
              <a:gd name="connsiteX105" fmla="*/ 402651 w 4784151"/>
              <a:gd name="connsiteY105" fmla="*/ 664281 h 3231269"/>
              <a:gd name="connsiteX106" fmla="*/ 402651 w 4784151"/>
              <a:gd name="connsiteY106" fmla="*/ 621419 h 3231269"/>
              <a:gd name="connsiteX107" fmla="*/ 383601 w 4784151"/>
              <a:gd name="connsiteY107" fmla="*/ 621419 h 3231269"/>
              <a:gd name="connsiteX108" fmla="*/ 383601 w 4784151"/>
              <a:gd name="connsiteY108" fmla="*/ 573794 h 3231269"/>
              <a:gd name="connsiteX109" fmla="*/ 345501 w 4784151"/>
              <a:gd name="connsiteY109" fmla="*/ 573794 h 3231269"/>
              <a:gd name="connsiteX110" fmla="*/ 345501 w 4784151"/>
              <a:gd name="connsiteY110" fmla="*/ 526169 h 3231269"/>
              <a:gd name="connsiteX111" fmla="*/ 307401 w 4784151"/>
              <a:gd name="connsiteY111" fmla="*/ 526169 h 3231269"/>
              <a:gd name="connsiteX112" fmla="*/ 307401 w 4784151"/>
              <a:gd name="connsiteY112" fmla="*/ 449969 h 3231269"/>
              <a:gd name="connsiteX113" fmla="*/ 274064 w 4784151"/>
              <a:gd name="connsiteY113" fmla="*/ 449969 h 3231269"/>
              <a:gd name="connsiteX114" fmla="*/ 274064 w 4784151"/>
              <a:gd name="connsiteY114" fmla="*/ 364244 h 3231269"/>
              <a:gd name="connsiteX115" fmla="*/ 240726 w 4784151"/>
              <a:gd name="connsiteY115" fmla="*/ 364244 h 3231269"/>
              <a:gd name="connsiteX116" fmla="*/ 240726 w 4784151"/>
              <a:gd name="connsiteY116" fmla="*/ 297569 h 3231269"/>
              <a:gd name="connsiteX117" fmla="*/ 207389 w 4784151"/>
              <a:gd name="connsiteY117" fmla="*/ 297569 h 3231269"/>
              <a:gd name="connsiteX118" fmla="*/ 207388 w 4784151"/>
              <a:gd name="connsiteY118" fmla="*/ 257088 h 3231269"/>
              <a:gd name="connsiteX119" fmla="*/ 188339 w 4784151"/>
              <a:gd name="connsiteY119" fmla="*/ 257087 h 3231269"/>
              <a:gd name="connsiteX120" fmla="*/ 188339 w 4784151"/>
              <a:gd name="connsiteY120" fmla="*/ 188031 h 3231269"/>
              <a:gd name="connsiteX121" fmla="*/ 145476 w 4784151"/>
              <a:gd name="connsiteY121" fmla="*/ 188031 h 3231269"/>
              <a:gd name="connsiteX122" fmla="*/ 145476 w 4784151"/>
              <a:gd name="connsiteY122" fmla="*/ 135644 h 3231269"/>
              <a:gd name="connsiteX123" fmla="*/ 116901 w 4784151"/>
              <a:gd name="connsiteY123" fmla="*/ 135644 h 3231269"/>
              <a:gd name="connsiteX124" fmla="*/ 116901 w 4784151"/>
              <a:gd name="connsiteY124" fmla="*/ 92781 h 3231269"/>
              <a:gd name="connsiteX125" fmla="*/ 88326 w 4784151"/>
              <a:gd name="connsiteY125" fmla="*/ 92781 h 3231269"/>
              <a:gd name="connsiteX126" fmla="*/ 88326 w 4784151"/>
              <a:gd name="connsiteY126" fmla="*/ 40394 h 3231269"/>
              <a:gd name="connsiteX127" fmla="*/ 62132 w 4784151"/>
              <a:gd name="connsiteY127" fmla="*/ 40394 h 3231269"/>
              <a:gd name="connsiteX128" fmla="*/ 52606 w 4784151"/>
              <a:gd name="connsiteY128" fmla="*/ 2291 h 3231269"/>
              <a:gd name="connsiteX129" fmla="*/ 220 w 4784151"/>
              <a:gd name="connsiteY129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7976 w 4784151"/>
              <a:gd name="connsiteY70" fmla="*/ 1559631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64626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9581 h 3231269"/>
              <a:gd name="connsiteX85" fmla="*/ 778889 w 4784151"/>
              <a:gd name="connsiteY85" fmla="*/ 1159581 h 3231269"/>
              <a:gd name="connsiteX86" fmla="*/ 762221 w 4784151"/>
              <a:gd name="connsiteY86" fmla="*/ 1119099 h 3231269"/>
              <a:gd name="connsiteX87" fmla="*/ 721739 w 4784151"/>
              <a:gd name="connsiteY87" fmla="*/ 1121481 h 3231269"/>
              <a:gd name="connsiteX88" fmla="*/ 721739 w 4784151"/>
              <a:gd name="connsiteY88" fmla="*/ 1085762 h 3231269"/>
              <a:gd name="connsiteX89" fmla="*/ 678876 w 4784151"/>
              <a:gd name="connsiteY89" fmla="*/ 1083381 h 3231269"/>
              <a:gd name="connsiteX90" fmla="*/ 67887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4585 w 4784151"/>
              <a:gd name="connsiteY94" fmla="*/ 907169 h 3231269"/>
              <a:gd name="connsiteX95" fmla="*/ 581247 w 4784151"/>
              <a:gd name="connsiteY95" fmla="*/ 909550 h 3231269"/>
              <a:gd name="connsiteX96" fmla="*/ 581244 w 4784151"/>
              <a:gd name="connsiteY96" fmla="*/ 880975 h 3231269"/>
              <a:gd name="connsiteX97" fmla="*/ 550290 w 4784151"/>
              <a:gd name="connsiteY97" fmla="*/ 883356 h 3231269"/>
              <a:gd name="connsiteX98" fmla="*/ 550289 w 4784151"/>
              <a:gd name="connsiteY98" fmla="*/ 828587 h 3231269"/>
              <a:gd name="connsiteX99" fmla="*/ 505045 w 4784151"/>
              <a:gd name="connsiteY99" fmla="*/ 830969 h 3231269"/>
              <a:gd name="connsiteX100" fmla="*/ 502664 w 4784151"/>
              <a:gd name="connsiteY100" fmla="*/ 792869 h 3231269"/>
              <a:gd name="connsiteX101" fmla="*/ 474089 w 4784151"/>
              <a:gd name="connsiteY101" fmla="*/ 792869 h 3231269"/>
              <a:gd name="connsiteX102" fmla="*/ 474089 w 4784151"/>
              <a:gd name="connsiteY102" fmla="*/ 716669 h 3231269"/>
              <a:gd name="connsiteX103" fmla="*/ 426464 w 4784151"/>
              <a:gd name="connsiteY103" fmla="*/ 716669 h 3231269"/>
              <a:gd name="connsiteX104" fmla="*/ 426464 w 4784151"/>
              <a:gd name="connsiteY104" fmla="*/ 664281 h 3231269"/>
              <a:gd name="connsiteX105" fmla="*/ 402651 w 4784151"/>
              <a:gd name="connsiteY105" fmla="*/ 664281 h 3231269"/>
              <a:gd name="connsiteX106" fmla="*/ 402651 w 4784151"/>
              <a:gd name="connsiteY106" fmla="*/ 621419 h 3231269"/>
              <a:gd name="connsiteX107" fmla="*/ 383601 w 4784151"/>
              <a:gd name="connsiteY107" fmla="*/ 621419 h 3231269"/>
              <a:gd name="connsiteX108" fmla="*/ 383601 w 4784151"/>
              <a:gd name="connsiteY108" fmla="*/ 573794 h 3231269"/>
              <a:gd name="connsiteX109" fmla="*/ 345501 w 4784151"/>
              <a:gd name="connsiteY109" fmla="*/ 573794 h 3231269"/>
              <a:gd name="connsiteX110" fmla="*/ 345501 w 4784151"/>
              <a:gd name="connsiteY110" fmla="*/ 526169 h 3231269"/>
              <a:gd name="connsiteX111" fmla="*/ 307401 w 4784151"/>
              <a:gd name="connsiteY111" fmla="*/ 526169 h 3231269"/>
              <a:gd name="connsiteX112" fmla="*/ 307401 w 4784151"/>
              <a:gd name="connsiteY112" fmla="*/ 449969 h 3231269"/>
              <a:gd name="connsiteX113" fmla="*/ 274064 w 4784151"/>
              <a:gd name="connsiteY113" fmla="*/ 449969 h 3231269"/>
              <a:gd name="connsiteX114" fmla="*/ 274064 w 4784151"/>
              <a:gd name="connsiteY114" fmla="*/ 364244 h 3231269"/>
              <a:gd name="connsiteX115" fmla="*/ 240726 w 4784151"/>
              <a:gd name="connsiteY115" fmla="*/ 364244 h 3231269"/>
              <a:gd name="connsiteX116" fmla="*/ 240726 w 4784151"/>
              <a:gd name="connsiteY116" fmla="*/ 297569 h 3231269"/>
              <a:gd name="connsiteX117" fmla="*/ 207389 w 4784151"/>
              <a:gd name="connsiteY117" fmla="*/ 297569 h 3231269"/>
              <a:gd name="connsiteX118" fmla="*/ 207388 w 4784151"/>
              <a:gd name="connsiteY118" fmla="*/ 257088 h 3231269"/>
              <a:gd name="connsiteX119" fmla="*/ 188339 w 4784151"/>
              <a:gd name="connsiteY119" fmla="*/ 257087 h 3231269"/>
              <a:gd name="connsiteX120" fmla="*/ 188339 w 4784151"/>
              <a:gd name="connsiteY120" fmla="*/ 188031 h 3231269"/>
              <a:gd name="connsiteX121" fmla="*/ 145476 w 4784151"/>
              <a:gd name="connsiteY121" fmla="*/ 188031 h 3231269"/>
              <a:gd name="connsiteX122" fmla="*/ 145476 w 4784151"/>
              <a:gd name="connsiteY122" fmla="*/ 135644 h 3231269"/>
              <a:gd name="connsiteX123" fmla="*/ 116901 w 4784151"/>
              <a:gd name="connsiteY123" fmla="*/ 135644 h 3231269"/>
              <a:gd name="connsiteX124" fmla="*/ 116901 w 4784151"/>
              <a:gd name="connsiteY124" fmla="*/ 92781 h 3231269"/>
              <a:gd name="connsiteX125" fmla="*/ 88326 w 4784151"/>
              <a:gd name="connsiteY125" fmla="*/ 92781 h 3231269"/>
              <a:gd name="connsiteX126" fmla="*/ 88326 w 4784151"/>
              <a:gd name="connsiteY126" fmla="*/ 40394 h 3231269"/>
              <a:gd name="connsiteX127" fmla="*/ 62132 w 4784151"/>
              <a:gd name="connsiteY127" fmla="*/ 40394 h 3231269"/>
              <a:gd name="connsiteX128" fmla="*/ 52606 w 4784151"/>
              <a:gd name="connsiteY128" fmla="*/ 2291 h 3231269"/>
              <a:gd name="connsiteX129" fmla="*/ 220 w 4784151"/>
              <a:gd name="connsiteY129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7976 w 4784151"/>
              <a:gd name="connsiteY70" fmla="*/ 1559631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64626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9581 h 3231269"/>
              <a:gd name="connsiteX85" fmla="*/ 766982 w 4784151"/>
              <a:gd name="connsiteY85" fmla="*/ 1154819 h 3231269"/>
              <a:gd name="connsiteX86" fmla="*/ 762221 w 4784151"/>
              <a:gd name="connsiteY86" fmla="*/ 1119099 h 3231269"/>
              <a:gd name="connsiteX87" fmla="*/ 721739 w 4784151"/>
              <a:gd name="connsiteY87" fmla="*/ 1121481 h 3231269"/>
              <a:gd name="connsiteX88" fmla="*/ 721739 w 4784151"/>
              <a:gd name="connsiteY88" fmla="*/ 1085762 h 3231269"/>
              <a:gd name="connsiteX89" fmla="*/ 678876 w 4784151"/>
              <a:gd name="connsiteY89" fmla="*/ 1083381 h 3231269"/>
              <a:gd name="connsiteX90" fmla="*/ 67887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4585 w 4784151"/>
              <a:gd name="connsiteY94" fmla="*/ 907169 h 3231269"/>
              <a:gd name="connsiteX95" fmla="*/ 581247 w 4784151"/>
              <a:gd name="connsiteY95" fmla="*/ 909550 h 3231269"/>
              <a:gd name="connsiteX96" fmla="*/ 581244 w 4784151"/>
              <a:gd name="connsiteY96" fmla="*/ 880975 h 3231269"/>
              <a:gd name="connsiteX97" fmla="*/ 550290 w 4784151"/>
              <a:gd name="connsiteY97" fmla="*/ 883356 h 3231269"/>
              <a:gd name="connsiteX98" fmla="*/ 550289 w 4784151"/>
              <a:gd name="connsiteY98" fmla="*/ 828587 h 3231269"/>
              <a:gd name="connsiteX99" fmla="*/ 505045 w 4784151"/>
              <a:gd name="connsiteY99" fmla="*/ 830969 h 3231269"/>
              <a:gd name="connsiteX100" fmla="*/ 502664 w 4784151"/>
              <a:gd name="connsiteY100" fmla="*/ 792869 h 3231269"/>
              <a:gd name="connsiteX101" fmla="*/ 474089 w 4784151"/>
              <a:gd name="connsiteY101" fmla="*/ 792869 h 3231269"/>
              <a:gd name="connsiteX102" fmla="*/ 474089 w 4784151"/>
              <a:gd name="connsiteY102" fmla="*/ 716669 h 3231269"/>
              <a:gd name="connsiteX103" fmla="*/ 426464 w 4784151"/>
              <a:gd name="connsiteY103" fmla="*/ 716669 h 3231269"/>
              <a:gd name="connsiteX104" fmla="*/ 426464 w 4784151"/>
              <a:gd name="connsiteY104" fmla="*/ 664281 h 3231269"/>
              <a:gd name="connsiteX105" fmla="*/ 402651 w 4784151"/>
              <a:gd name="connsiteY105" fmla="*/ 664281 h 3231269"/>
              <a:gd name="connsiteX106" fmla="*/ 402651 w 4784151"/>
              <a:gd name="connsiteY106" fmla="*/ 621419 h 3231269"/>
              <a:gd name="connsiteX107" fmla="*/ 383601 w 4784151"/>
              <a:gd name="connsiteY107" fmla="*/ 621419 h 3231269"/>
              <a:gd name="connsiteX108" fmla="*/ 383601 w 4784151"/>
              <a:gd name="connsiteY108" fmla="*/ 573794 h 3231269"/>
              <a:gd name="connsiteX109" fmla="*/ 345501 w 4784151"/>
              <a:gd name="connsiteY109" fmla="*/ 573794 h 3231269"/>
              <a:gd name="connsiteX110" fmla="*/ 345501 w 4784151"/>
              <a:gd name="connsiteY110" fmla="*/ 526169 h 3231269"/>
              <a:gd name="connsiteX111" fmla="*/ 307401 w 4784151"/>
              <a:gd name="connsiteY111" fmla="*/ 526169 h 3231269"/>
              <a:gd name="connsiteX112" fmla="*/ 307401 w 4784151"/>
              <a:gd name="connsiteY112" fmla="*/ 449969 h 3231269"/>
              <a:gd name="connsiteX113" fmla="*/ 274064 w 4784151"/>
              <a:gd name="connsiteY113" fmla="*/ 449969 h 3231269"/>
              <a:gd name="connsiteX114" fmla="*/ 274064 w 4784151"/>
              <a:gd name="connsiteY114" fmla="*/ 364244 h 3231269"/>
              <a:gd name="connsiteX115" fmla="*/ 240726 w 4784151"/>
              <a:gd name="connsiteY115" fmla="*/ 364244 h 3231269"/>
              <a:gd name="connsiteX116" fmla="*/ 240726 w 4784151"/>
              <a:gd name="connsiteY116" fmla="*/ 297569 h 3231269"/>
              <a:gd name="connsiteX117" fmla="*/ 207389 w 4784151"/>
              <a:gd name="connsiteY117" fmla="*/ 297569 h 3231269"/>
              <a:gd name="connsiteX118" fmla="*/ 207388 w 4784151"/>
              <a:gd name="connsiteY118" fmla="*/ 257088 h 3231269"/>
              <a:gd name="connsiteX119" fmla="*/ 188339 w 4784151"/>
              <a:gd name="connsiteY119" fmla="*/ 257087 h 3231269"/>
              <a:gd name="connsiteX120" fmla="*/ 188339 w 4784151"/>
              <a:gd name="connsiteY120" fmla="*/ 188031 h 3231269"/>
              <a:gd name="connsiteX121" fmla="*/ 145476 w 4784151"/>
              <a:gd name="connsiteY121" fmla="*/ 188031 h 3231269"/>
              <a:gd name="connsiteX122" fmla="*/ 145476 w 4784151"/>
              <a:gd name="connsiteY122" fmla="*/ 135644 h 3231269"/>
              <a:gd name="connsiteX123" fmla="*/ 116901 w 4784151"/>
              <a:gd name="connsiteY123" fmla="*/ 135644 h 3231269"/>
              <a:gd name="connsiteX124" fmla="*/ 116901 w 4784151"/>
              <a:gd name="connsiteY124" fmla="*/ 92781 h 3231269"/>
              <a:gd name="connsiteX125" fmla="*/ 88326 w 4784151"/>
              <a:gd name="connsiteY125" fmla="*/ 92781 h 3231269"/>
              <a:gd name="connsiteX126" fmla="*/ 88326 w 4784151"/>
              <a:gd name="connsiteY126" fmla="*/ 40394 h 3231269"/>
              <a:gd name="connsiteX127" fmla="*/ 62132 w 4784151"/>
              <a:gd name="connsiteY127" fmla="*/ 40394 h 3231269"/>
              <a:gd name="connsiteX128" fmla="*/ 52606 w 4784151"/>
              <a:gd name="connsiteY128" fmla="*/ 2291 h 3231269"/>
              <a:gd name="connsiteX129" fmla="*/ 220 w 4784151"/>
              <a:gd name="connsiteY129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7976 w 4784151"/>
              <a:gd name="connsiteY70" fmla="*/ 1559631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64626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9581 h 3231269"/>
              <a:gd name="connsiteX85" fmla="*/ 769363 w 4784151"/>
              <a:gd name="connsiteY85" fmla="*/ 1164344 h 3231269"/>
              <a:gd name="connsiteX86" fmla="*/ 762221 w 4784151"/>
              <a:gd name="connsiteY86" fmla="*/ 1119099 h 3231269"/>
              <a:gd name="connsiteX87" fmla="*/ 721739 w 4784151"/>
              <a:gd name="connsiteY87" fmla="*/ 1121481 h 3231269"/>
              <a:gd name="connsiteX88" fmla="*/ 721739 w 4784151"/>
              <a:gd name="connsiteY88" fmla="*/ 1085762 h 3231269"/>
              <a:gd name="connsiteX89" fmla="*/ 678876 w 4784151"/>
              <a:gd name="connsiteY89" fmla="*/ 1083381 h 3231269"/>
              <a:gd name="connsiteX90" fmla="*/ 67887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4585 w 4784151"/>
              <a:gd name="connsiteY94" fmla="*/ 907169 h 3231269"/>
              <a:gd name="connsiteX95" fmla="*/ 581247 w 4784151"/>
              <a:gd name="connsiteY95" fmla="*/ 909550 h 3231269"/>
              <a:gd name="connsiteX96" fmla="*/ 581244 w 4784151"/>
              <a:gd name="connsiteY96" fmla="*/ 880975 h 3231269"/>
              <a:gd name="connsiteX97" fmla="*/ 550290 w 4784151"/>
              <a:gd name="connsiteY97" fmla="*/ 883356 h 3231269"/>
              <a:gd name="connsiteX98" fmla="*/ 550289 w 4784151"/>
              <a:gd name="connsiteY98" fmla="*/ 828587 h 3231269"/>
              <a:gd name="connsiteX99" fmla="*/ 505045 w 4784151"/>
              <a:gd name="connsiteY99" fmla="*/ 830969 h 3231269"/>
              <a:gd name="connsiteX100" fmla="*/ 502664 w 4784151"/>
              <a:gd name="connsiteY100" fmla="*/ 792869 h 3231269"/>
              <a:gd name="connsiteX101" fmla="*/ 474089 w 4784151"/>
              <a:gd name="connsiteY101" fmla="*/ 792869 h 3231269"/>
              <a:gd name="connsiteX102" fmla="*/ 474089 w 4784151"/>
              <a:gd name="connsiteY102" fmla="*/ 716669 h 3231269"/>
              <a:gd name="connsiteX103" fmla="*/ 426464 w 4784151"/>
              <a:gd name="connsiteY103" fmla="*/ 716669 h 3231269"/>
              <a:gd name="connsiteX104" fmla="*/ 426464 w 4784151"/>
              <a:gd name="connsiteY104" fmla="*/ 664281 h 3231269"/>
              <a:gd name="connsiteX105" fmla="*/ 402651 w 4784151"/>
              <a:gd name="connsiteY105" fmla="*/ 664281 h 3231269"/>
              <a:gd name="connsiteX106" fmla="*/ 402651 w 4784151"/>
              <a:gd name="connsiteY106" fmla="*/ 621419 h 3231269"/>
              <a:gd name="connsiteX107" fmla="*/ 383601 w 4784151"/>
              <a:gd name="connsiteY107" fmla="*/ 621419 h 3231269"/>
              <a:gd name="connsiteX108" fmla="*/ 383601 w 4784151"/>
              <a:gd name="connsiteY108" fmla="*/ 573794 h 3231269"/>
              <a:gd name="connsiteX109" fmla="*/ 345501 w 4784151"/>
              <a:gd name="connsiteY109" fmla="*/ 573794 h 3231269"/>
              <a:gd name="connsiteX110" fmla="*/ 345501 w 4784151"/>
              <a:gd name="connsiteY110" fmla="*/ 526169 h 3231269"/>
              <a:gd name="connsiteX111" fmla="*/ 307401 w 4784151"/>
              <a:gd name="connsiteY111" fmla="*/ 526169 h 3231269"/>
              <a:gd name="connsiteX112" fmla="*/ 307401 w 4784151"/>
              <a:gd name="connsiteY112" fmla="*/ 449969 h 3231269"/>
              <a:gd name="connsiteX113" fmla="*/ 274064 w 4784151"/>
              <a:gd name="connsiteY113" fmla="*/ 449969 h 3231269"/>
              <a:gd name="connsiteX114" fmla="*/ 274064 w 4784151"/>
              <a:gd name="connsiteY114" fmla="*/ 364244 h 3231269"/>
              <a:gd name="connsiteX115" fmla="*/ 240726 w 4784151"/>
              <a:gd name="connsiteY115" fmla="*/ 364244 h 3231269"/>
              <a:gd name="connsiteX116" fmla="*/ 240726 w 4784151"/>
              <a:gd name="connsiteY116" fmla="*/ 297569 h 3231269"/>
              <a:gd name="connsiteX117" fmla="*/ 207389 w 4784151"/>
              <a:gd name="connsiteY117" fmla="*/ 297569 h 3231269"/>
              <a:gd name="connsiteX118" fmla="*/ 207388 w 4784151"/>
              <a:gd name="connsiteY118" fmla="*/ 257088 h 3231269"/>
              <a:gd name="connsiteX119" fmla="*/ 188339 w 4784151"/>
              <a:gd name="connsiteY119" fmla="*/ 257087 h 3231269"/>
              <a:gd name="connsiteX120" fmla="*/ 188339 w 4784151"/>
              <a:gd name="connsiteY120" fmla="*/ 188031 h 3231269"/>
              <a:gd name="connsiteX121" fmla="*/ 145476 w 4784151"/>
              <a:gd name="connsiteY121" fmla="*/ 188031 h 3231269"/>
              <a:gd name="connsiteX122" fmla="*/ 145476 w 4784151"/>
              <a:gd name="connsiteY122" fmla="*/ 135644 h 3231269"/>
              <a:gd name="connsiteX123" fmla="*/ 116901 w 4784151"/>
              <a:gd name="connsiteY123" fmla="*/ 135644 h 3231269"/>
              <a:gd name="connsiteX124" fmla="*/ 116901 w 4784151"/>
              <a:gd name="connsiteY124" fmla="*/ 92781 h 3231269"/>
              <a:gd name="connsiteX125" fmla="*/ 88326 w 4784151"/>
              <a:gd name="connsiteY125" fmla="*/ 92781 h 3231269"/>
              <a:gd name="connsiteX126" fmla="*/ 88326 w 4784151"/>
              <a:gd name="connsiteY126" fmla="*/ 40394 h 3231269"/>
              <a:gd name="connsiteX127" fmla="*/ 62132 w 4784151"/>
              <a:gd name="connsiteY127" fmla="*/ 40394 h 3231269"/>
              <a:gd name="connsiteX128" fmla="*/ 52606 w 4784151"/>
              <a:gd name="connsiteY128" fmla="*/ 2291 h 3231269"/>
              <a:gd name="connsiteX129" fmla="*/ 220 w 4784151"/>
              <a:gd name="connsiteY129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7976 w 4784151"/>
              <a:gd name="connsiteY70" fmla="*/ 1559631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64626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9581 h 3231269"/>
              <a:gd name="connsiteX85" fmla="*/ 769363 w 4784151"/>
              <a:gd name="connsiteY85" fmla="*/ 1154819 h 3231269"/>
              <a:gd name="connsiteX86" fmla="*/ 762221 w 4784151"/>
              <a:gd name="connsiteY86" fmla="*/ 1119099 h 3231269"/>
              <a:gd name="connsiteX87" fmla="*/ 721739 w 4784151"/>
              <a:gd name="connsiteY87" fmla="*/ 1121481 h 3231269"/>
              <a:gd name="connsiteX88" fmla="*/ 721739 w 4784151"/>
              <a:gd name="connsiteY88" fmla="*/ 1085762 h 3231269"/>
              <a:gd name="connsiteX89" fmla="*/ 678876 w 4784151"/>
              <a:gd name="connsiteY89" fmla="*/ 1083381 h 3231269"/>
              <a:gd name="connsiteX90" fmla="*/ 67887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4585 w 4784151"/>
              <a:gd name="connsiteY94" fmla="*/ 907169 h 3231269"/>
              <a:gd name="connsiteX95" fmla="*/ 581247 w 4784151"/>
              <a:gd name="connsiteY95" fmla="*/ 909550 h 3231269"/>
              <a:gd name="connsiteX96" fmla="*/ 581244 w 4784151"/>
              <a:gd name="connsiteY96" fmla="*/ 880975 h 3231269"/>
              <a:gd name="connsiteX97" fmla="*/ 550290 w 4784151"/>
              <a:gd name="connsiteY97" fmla="*/ 883356 h 3231269"/>
              <a:gd name="connsiteX98" fmla="*/ 550289 w 4784151"/>
              <a:gd name="connsiteY98" fmla="*/ 828587 h 3231269"/>
              <a:gd name="connsiteX99" fmla="*/ 505045 w 4784151"/>
              <a:gd name="connsiteY99" fmla="*/ 830969 h 3231269"/>
              <a:gd name="connsiteX100" fmla="*/ 502664 w 4784151"/>
              <a:gd name="connsiteY100" fmla="*/ 792869 h 3231269"/>
              <a:gd name="connsiteX101" fmla="*/ 474089 w 4784151"/>
              <a:gd name="connsiteY101" fmla="*/ 792869 h 3231269"/>
              <a:gd name="connsiteX102" fmla="*/ 474089 w 4784151"/>
              <a:gd name="connsiteY102" fmla="*/ 716669 h 3231269"/>
              <a:gd name="connsiteX103" fmla="*/ 426464 w 4784151"/>
              <a:gd name="connsiteY103" fmla="*/ 716669 h 3231269"/>
              <a:gd name="connsiteX104" fmla="*/ 426464 w 4784151"/>
              <a:gd name="connsiteY104" fmla="*/ 664281 h 3231269"/>
              <a:gd name="connsiteX105" fmla="*/ 402651 w 4784151"/>
              <a:gd name="connsiteY105" fmla="*/ 664281 h 3231269"/>
              <a:gd name="connsiteX106" fmla="*/ 402651 w 4784151"/>
              <a:gd name="connsiteY106" fmla="*/ 621419 h 3231269"/>
              <a:gd name="connsiteX107" fmla="*/ 383601 w 4784151"/>
              <a:gd name="connsiteY107" fmla="*/ 621419 h 3231269"/>
              <a:gd name="connsiteX108" fmla="*/ 383601 w 4784151"/>
              <a:gd name="connsiteY108" fmla="*/ 573794 h 3231269"/>
              <a:gd name="connsiteX109" fmla="*/ 345501 w 4784151"/>
              <a:gd name="connsiteY109" fmla="*/ 573794 h 3231269"/>
              <a:gd name="connsiteX110" fmla="*/ 345501 w 4784151"/>
              <a:gd name="connsiteY110" fmla="*/ 526169 h 3231269"/>
              <a:gd name="connsiteX111" fmla="*/ 307401 w 4784151"/>
              <a:gd name="connsiteY111" fmla="*/ 526169 h 3231269"/>
              <a:gd name="connsiteX112" fmla="*/ 307401 w 4784151"/>
              <a:gd name="connsiteY112" fmla="*/ 449969 h 3231269"/>
              <a:gd name="connsiteX113" fmla="*/ 274064 w 4784151"/>
              <a:gd name="connsiteY113" fmla="*/ 449969 h 3231269"/>
              <a:gd name="connsiteX114" fmla="*/ 274064 w 4784151"/>
              <a:gd name="connsiteY114" fmla="*/ 364244 h 3231269"/>
              <a:gd name="connsiteX115" fmla="*/ 240726 w 4784151"/>
              <a:gd name="connsiteY115" fmla="*/ 364244 h 3231269"/>
              <a:gd name="connsiteX116" fmla="*/ 240726 w 4784151"/>
              <a:gd name="connsiteY116" fmla="*/ 297569 h 3231269"/>
              <a:gd name="connsiteX117" fmla="*/ 207389 w 4784151"/>
              <a:gd name="connsiteY117" fmla="*/ 297569 h 3231269"/>
              <a:gd name="connsiteX118" fmla="*/ 207388 w 4784151"/>
              <a:gd name="connsiteY118" fmla="*/ 257088 h 3231269"/>
              <a:gd name="connsiteX119" fmla="*/ 188339 w 4784151"/>
              <a:gd name="connsiteY119" fmla="*/ 257087 h 3231269"/>
              <a:gd name="connsiteX120" fmla="*/ 188339 w 4784151"/>
              <a:gd name="connsiteY120" fmla="*/ 188031 h 3231269"/>
              <a:gd name="connsiteX121" fmla="*/ 145476 w 4784151"/>
              <a:gd name="connsiteY121" fmla="*/ 188031 h 3231269"/>
              <a:gd name="connsiteX122" fmla="*/ 145476 w 4784151"/>
              <a:gd name="connsiteY122" fmla="*/ 135644 h 3231269"/>
              <a:gd name="connsiteX123" fmla="*/ 116901 w 4784151"/>
              <a:gd name="connsiteY123" fmla="*/ 135644 h 3231269"/>
              <a:gd name="connsiteX124" fmla="*/ 116901 w 4784151"/>
              <a:gd name="connsiteY124" fmla="*/ 92781 h 3231269"/>
              <a:gd name="connsiteX125" fmla="*/ 88326 w 4784151"/>
              <a:gd name="connsiteY125" fmla="*/ 92781 h 3231269"/>
              <a:gd name="connsiteX126" fmla="*/ 88326 w 4784151"/>
              <a:gd name="connsiteY126" fmla="*/ 40394 h 3231269"/>
              <a:gd name="connsiteX127" fmla="*/ 62132 w 4784151"/>
              <a:gd name="connsiteY127" fmla="*/ 40394 h 3231269"/>
              <a:gd name="connsiteX128" fmla="*/ 52606 w 4784151"/>
              <a:gd name="connsiteY128" fmla="*/ 2291 h 3231269"/>
              <a:gd name="connsiteX129" fmla="*/ 220 w 4784151"/>
              <a:gd name="connsiteY129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7976 w 4784151"/>
              <a:gd name="connsiteY70" fmla="*/ 1559631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64626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47674 h 3231269"/>
              <a:gd name="connsiteX85" fmla="*/ 769363 w 4784151"/>
              <a:gd name="connsiteY85" fmla="*/ 1154819 h 3231269"/>
              <a:gd name="connsiteX86" fmla="*/ 762221 w 4784151"/>
              <a:gd name="connsiteY86" fmla="*/ 1119099 h 3231269"/>
              <a:gd name="connsiteX87" fmla="*/ 721739 w 4784151"/>
              <a:gd name="connsiteY87" fmla="*/ 1121481 h 3231269"/>
              <a:gd name="connsiteX88" fmla="*/ 721739 w 4784151"/>
              <a:gd name="connsiteY88" fmla="*/ 1085762 h 3231269"/>
              <a:gd name="connsiteX89" fmla="*/ 678876 w 4784151"/>
              <a:gd name="connsiteY89" fmla="*/ 1083381 h 3231269"/>
              <a:gd name="connsiteX90" fmla="*/ 67887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4585 w 4784151"/>
              <a:gd name="connsiteY94" fmla="*/ 907169 h 3231269"/>
              <a:gd name="connsiteX95" fmla="*/ 581247 w 4784151"/>
              <a:gd name="connsiteY95" fmla="*/ 909550 h 3231269"/>
              <a:gd name="connsiteX96" fmla="*/ 581244 w 4784151"/>
              <a:gd name="connsiteY96" fmla="*/ 880975 h 3231269"/>
              <a:gd name="connsiteX97" fmla="*/ 550290 w 4784151"/>
              <a:gd name="connsiteY97" fmla="*/ 883356 h 3231269"/>
              <a:gd name="connsiteX98" fmla="*/ 550289 w 4784151"/>
              <a:gd name="connsiteY98" fmla="*/ 828587 h 3231269"/>
              <a:gd name="connsiteX99" fmla="*/ 505045 w 4784151"/>
              <a:gd name="connsiteY99" fmla="*/ 830969 h 3231269"/>
              <a:gd name="connsiteX100" fmla="*/ 502664 w 4784151"/>
              <a:gd name="connsiteY100" fmla="*/ 792869 h 3231269"/>
              <a:gd name="connsiteX101" fmla="*/ 474089 w 4784151"/>
              <a:gd name="connsiteY101" fmla="*/ 792869 h 3231269"/>
              <a:gd name="connsiteX102" fmla="*/ 474089 w 4784151"/>
              <a:gd name="connsiteY102" fmla="*/ 716669 h 3231269"/>
              <a:gd name="connsiteX103" fmla="*/ 426464 w 4784151"/>
              <a:gd name="connsiteY103" fmla="*/ 716669 h 3231269"/>
              <a:gd name="connsiteX104" fmla="*/ 426464 w 4784151"/>
              <a:gd name="connsiteY104" fmla="*/ 664281 h 3231269"/>
              <a:gd name="connsiteX105" fmla="*/ 402651 w 4784151"/>
              <a:gd name="connsiteY105" fmla="*/ 664281 h 3231269"/>
              <a:gd name="connsiteX106" fmla="*/ 402651 w 4784151"/>
              <a:gd name="connsiteY106" fmla="*/ 621419 h 3231269"/>
              <a:gd name="connsiteX107" fmla="*/ 383601 w 4784151"/>
              <a:gd name="connsiteY107" fmla="*/ 621419 h 3231269"/>
              <a:gd name="connsiteX108" fmla="*/ 383601 w 4784151"/>
              <a:gd name="connsiteY108" fmla="*/ 573794 h 3231269"/>
              <a:gd name="connsiteX109" fmla="*/ 345501 w 4784151"/>
              <a:gd name="connsiteY109" fmla="*/ 573794 h 3231269"/>
              <a:gd name="connsiteX110" fmla="*/ 345501 w 4784151"/>
              <a:gd name="connsiteY110" fmla="*/ 526169 h 3231269"/>
              <a:gd name="connsiteX111" fmla="*/ 307401 w 4784151"/>
              <a:gd name="connsiteY111" fmla="*/ 526169 h 3231269"/>
              <a:gd name="connsiteX112" fmla="*/ 307401 w 4784151"/>
              <a:gd name="connsiteY112" fmla="*/ 449969 h 3231269"/>
              <a:gd name="connsiteX113" fmla="*/ 274064 w 4784151"/>
              <a:gd name="connsiteY113" fmla="*/ 449969 h 3231269"/>
              <a:gd name="connsiteX114" fmla="*/ 274064 w 4784151"/>
              <a:gd name="connsiteY114" fmla="*/ 364244 h 3231269"/>
              <a:gd name="connsiteX115" fmla="*/ 240726 w 4784151"/>
              <a:gd name="connsiteY115" fmla="*/ 364244 h 3231269"/>
              <a:gd name="connsiteX116" fmla="*/ 240726 w 4784151"/>
              <a:gd name="connsiteY116" fmla="*/ 297569 h 3231269"/>
              <a:gd name="connsiteX117" fmla="*/ 207389 w 4784151"/>
              <a:gd name="connsiteY117" fmla="*/ 297569 h 3231269"/>
              <a:gd name="connsiteX118" fmla="*/ 207388 w 4784151"/>
              <a:gd name="connsiteY118" fmla="*/ 257088 h 3231269"/>
              <a:gd name="connsiteX119" fmla="*/ 188339 w 4784151"/>
              <a:gd name="connsiteY119" fmla="*/ 257087 h 3231269"/>
              <a:gd name="connsiteX120" fmla="*/ 188339 w 4784151"/>
              <a:gd name="connsiteY120" fmla="*/ 188031 h 3231269"/>
              <a:gd name="connsiteX121" fmla="*/ 145476 w 4784151"/>
              <a:gd name="connsiteY121" fmla="*/ 188031 h 3231269"/>
              <a:gd name="connsiteX122" fmla="*/ 145476 w 4784151"/>
              <a:gd name="connsiteY122" fmla="*/ 135644 h 3231269"/>
              <a:gd name="connsiteX123" fmla="*/ 116901 w 4784151"/>
              <a:gd name="connsiteY123" fmla="*/ 135644 h 3231269"/>
              <a:gd name="connsiteX124" fmla="*/ 116901 w 4784151"/>
              <a:gd name="connsiteY124" fmla="*/ 92781 h 3231269"/>
              <a:gd name="connsiteX125" fmla="*/ 88326 w 4784151"/>
              <a:gd name="connsiteY125" fmla="*/ 92781 h 3231269"/>
              <a:gd name="connsiteX126" fmla="*/ 88326 w 4784151"/>
              <a:gd name="connsiteY126" fmla="*/ 40394 h 3231269"/>
              <a:gd name="connsiteX127" fmla="*/ 62132 w 4784151"/>
              <a:gd name="connsiteY127" fmla="*/ 40394 h 3231269"/>
              <a:gd name="connsiteX128" fmla="*/ 52606 w 4784151"/>
              <a:gd name="connsiteY128" fmla="*/ 2291 h 3231269"/>
              <a:gd name="connsiteX129" fmla="*/ 220 w 4784151"/>
              <a:gd name="connsiteY129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7976 w 4784151"/>
              <a:gd name="connsiteY70" fmla="*/ 1559631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64626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4818 h 3231269"/>
              <a:gd name="connsiteX85" fmla="*/ 769363 w 4784151"/>
              <a:gd name="connsiteY85" fmla="*/ 1154819 h 3231269"/>
              <a:gd name="connsiteX86" fmla="*/ 762221 w 4784151"/>
              <a:gd name="connsiteY86" fmla="*/ 1119099 h 3231269"/>
              <a:gd name="connsiteX87" fmla="*/ 721739 w 4784151"/>
              <a:gd name="connsiteY87" fmla="*/ 1121481 h 3231269"/>
              <a:gd name="connsiteX88" fmla="*/ 721739 w 4784151"/>
              <a:gd name="connsiteY88" fmla="*/ 1085762 h 3231269"/>
              <a:gd name="connsiteX89" fmla="*/ 678876 w 4784151"/>
              <a:gd name="connsiteY89" fmla="*/ 1083381 h 3231269"/>
              <a:gd name="connsiteX90" fmla="*/ 67887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4585 w 4784151"/>
              <a:gd name="connsiteY94" fmla="*/ 907169 h 3231269"/>
              <a:gd name="connsiteX95" fmla="*/ 581247 w 4784151"/>
              <a:gd name="connsiteY95" fmla="*/ 909550 h 3231269"/>
              <a:gd name="connsiteX96" fmla="*/ 581244 w 4784151"/>
              <a:gd name="connsiteY96" fmla="*/ 880975 h 3231269"/>
              <a:gd name="connsiteX97" fmla="*/ 550290 w 4784151"/>
              <a:gd name="connsiteY97" fmla="*/ 883356 h 3231269"/>
              <a:gd name="connsiteX98" fmla="*/ 550289 w 4784151"/>
              <a:gd name="connsiteY98" fmla="*/ 828587 h 3231269"/>
              <a:gd name="connsiteX99" fmla="*/ 505045 w 4784151"/>
              <a:gd name="connsiteY99" fmla="*/ 830969 h 3231269"/>
              <a:gd name="connsiteX100" fmla="*/ 502664 w 4784151"/>
              <a:gd name="connsiteY100" fmla="*/ 792869 h 3231269"/>
              <a:gd name="connsiteX101" fmla="*/ 474089 w 4784151"/>
              <a:gd name="connsiteY101" fmla="*/ 792869 h 3231269"/>
              <a:gd name="connsiteX102" fmla="*/ 474089 w 4784151"/>
              <a:gd name="connsiteY102" fmla="*/ 716669 h 3231269"/>
              <a:gd name="connsiteX103" fmla="*/ 426464 w 4784151"/>
              <a:gd name="connsiteY103" fmla="*/ 716669 h 3231269"/>
              <a:gd name="connsiteX104" fmla="*/ 426464 w 4784151"/>
              <a:gd name="connsiteY104" fmla="*/ 664281 h 3231269"/>
              <a:gd name="connsiteX105" fmla="*/ 402651 w 4784151"/>
              <a:gd name="connsiteY105" fmla="*/ 664281 h 3231269"/>
              <a:gd name="connsiteX106" fmla="*/ 402651 w 4784151"/>
              <a:gd name="connsiteY106" fmla="*/ 621419 h 3231269"/>
              <a:gd name="connsiteX107" fmla="*/ 383601 w 4784151"/>
              <a:gd name="connsiteY107" fmla="*/ 621419 h 3231269"/>
              <a:gd name="connsiteX108" fmla="*/ 383601 w 4784151"/>
              <a:gd name="connsiteY108" fmla="*/ 573794 h 3231269"/>
              <a:gd name="connsiteX109" fmla="*/ 345501 w 4784151"/>
              <a:gd name="connsiteY109" fmla="*/ 573794 h 3231269"/>
              <a:gd name="connsiteX110" fmla="*/ 345501 w 4784151"/>
              <a:gd name="connsiteY110" fmla="*/ 526169 h 3231269"/>
              <a:gd name="connsiteX111" fmla="*/ 307401 w 4784151"/>
              <a:gd name="connsiteY111" fmla="*/ 526169 h 3231269"/>
              <a:gd name="connsiteX112" fmla="*/ 307401 w 4784151"/>
              <a:gd name="connsiteY112" fmla="*/ 449969 h 3231269"/>
              <a:gd name="connsiteX113" fmla="*/ 274064 w 4784151"/>
              <a:gd name="connsiteY113" fmla="*/ 449969 h 3231269"/>
              <a:gd name="connsiteX114" fmla="*/ 274064 w 4784151"/>
              <a:gd name="connsiteY114" fmla="*/ 364244 h 3231269"/>
              <a:gd name="connsiteX115" fmla="*/ 240726 w 4784151"/>
              <a:gd name="connsiteY115" fmla="*/ 364244 h 3231269"/>
              <a:gd name="connsiteX116" fmla="*/ 240726 w 4784151"/>
              <a:gd name="connsiteY116" fmla="*/ 297569 h 3231269"/>
              <a:gd name="connsiteX117" fmla="*/ 207389 w 4784151"/>
              <a:gd name="connsiteY117" fmla="*/ 297569 h 3231269"/>
              <a:gd name="connsiteX118" fmla="*/ 207388 w 4784151"/>
              <a:gd name="connsiteY118" fmla="*/ 257088 h 3231269"/>
              <a:gd name="connsiteX119" fmla="*/ 188339 w 4784151"/>
              <a:gd name="connsiteY119" fmla="*/ 257087 h 3231269"/>
              <a:gd name="connsiteX120" fmla="*/ 188339 w 4784151"/>
              <a:gd name="connsiteY120" fmla="*/ 188031 h 3231269"/>
              <a:gd name="connsiteX121" fmla="*/ 145476 w 4784151"/>
              <a:gd name="connsiteY121" fmla="*/ 188031 h 3231269"/>
              <a:gd name="connsiteX122" fmla="*/ 145476 w 4784151"/>
              <a:gd name="connsiteY122" fmla="*/ 135644 h 3231269"/>
              <a:gd name="connsiteX123" fmla="*/ 116901 w 4784151"/>
              <a:gd name="connsiteY123" fmla="*/ 135644 h 3231269"/>
              <a:gd name="connsiteX124" fmla="*/ 116901 w 4784151"/>
              <a:gd name="connsiteY124" fmla="*/ 92781 h 3231269"/>
              <a:gd name="connsiteX125" fmla="*/ 88326 w 4784151"/>
              <a:gd name="connsiteY125" fmla="*/ 92781 h 3231269"/>
              <a:gd name="connsiteX126" fmla="*/ 88326 w 4784151"/>
              <a:gd name="connsiteY126" fmla="*/ 40394 h 3231269"/>
              <a:gd name="connsiteX127" fmla="*/ 62132 w 4784151"/>
              <a:gd name="connsiteY127" fmla="*/ 40394 h 3231269"/>
              <a:gd name="connsiteX128" fmla="*/ 52606 w 4784151"/>
              <a:gd name="connsiteY128" fmla="*/ 2291 h 3231269"/>
              <a:gd name="connsiteX129" fmla="*/ 220 w 4784151"/>
              <a:gd name="connsiteY129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7976 w 4784151"/>
              <a:gd name="connsiteY70" fmla="*/ 1559631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88439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4818 h 3231269"/>
              <a:gd name="connsiteX85" fmla="*/ 769363 w 4784151"/>
              <a:gd name="connsiteY85" fmla="*/ 1154819 h 3231269"/>
              <a:gd name="connsiteX86" fmla="*/ 762221 w 4784151"/>
              <a:gd name="connsiteY86" fmla="*/ 1119099 h 3231269"/>
              <a:gd name="connsiteX87" fmla="*/ 721739 w 4784151"/>
              <a:gd name="connsiteY87" fmla="*/ 1121481 h 3231269"/>
              <a:gd name="connsiteX88" fmla="*/ 721739 w 4784151"/>
              <a:gd name="connsiteY88" fmla="*/ 1085762 h 3231269"/>
              <a:gd name="connsiteX89" fmla="*/ 678876 w 4784151"/>
              <a:gd name="connsiteY89" fmla="*/ 1083381 h 3231269"/>
              <a:gd name="connsiteX90" fmla="*/ 67887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4585 w 4784151"/>
              <a:gd name="connsiteY94" fmla="*/ 907169 h 3231269"/>
              <a:gd name="connsiteX95" fmla="*/ 581247 w 4784151"/>
              <a:gd name="connsiteY95" fmla="*/ 909550 h 3231269"/>
              <a:gd name="connsiteX96" fmla="*/ 581244 w 4784151"/>
              <a:gd name="connsiteY96" fmla="*/ 880975 h 3231269"/>
              <a:gd name="connsiteX97" fmla="*/ 550290 w 4784151"/>
              <a:gd name="connsiteY97" fmla="*/ 883356 h 3231269"/>
              <a:gd name="connsiteX98" fmla="*/ 550289 w 4784151"/>
              <a:gd name="connsiteY98" fmla="*/ 828587 h 3231269"/>
              <a:gd name="connsiteX99" fmla="*/ 505045 w 4784151"/>
              <a:gd name="connsiteY99" fmla="*/ 830969 h 3231269"/>
              <a:gd name="connsiteX100" fmla="*/ 502664 w 4784151"/>
              <a:gd name="connsiteY100" fmla="*/ 792869 h 3231269"/>
              <a:gd name="connsiteX101" fmla="*/ 474089 w 4784151"/>
              <a:gd name="connsiteY101" fmla="*/ 792869 h 3231269"/>
              <a:gd name="connsiteX102" fmla="*/ 474089 w 4784151"/>
              <a:gd name="connsiteY102" fmla="*/ 716669 h 3231269"/>
              <a:gd name="connsiteX103" fmla="*/ 426464 w 4784151"/>
              <a:gd name="connsiteY103" fmla="*/ 716669 h 3231269"/>
              <a:gd name="connsiteX104" fmla="*/ 426464 w 4784151"/>
              <a:gd name="connsiteY104" fmla="*/ 664281 h 3231269"/>
              <a:gd name="connsiteX105" fmla="*/ 402651 w 4784151"/>
              <a:gd name="connsiteY105" fmla="*/ 664281 h 3231269"/>
              <a:gd name="connsiteX106" fmla="*/ 402651 w 4784151"/>
              <a:gd name="connsiteY106" fmla="*/ 621419 h 3231269"/>
              <a:gd name="connsiteX107" fmla="*/ 383601 w 4784151"/>
              <a:gd name="connsiteY107" fmla="*/ 621419 h 3231269"/>
              <a:gd name="connsiteX108" fmla="*/ 383601 w 4784151"/>
              <a:gd name="connsiteY108" fmla="*/ 573794 h 3231269"/>
              <a:gd name="connsiteX109" fmla="*/ 345501 w 4784151"/>
              <a:gd name="connsiteY109" fmla="*/ 573794 h 3231269"/>
              <a:gd name="connsiteX110" fmla="*/ 345501 w 4784151"/>
              <a:gd name="connsiteY110" fmla="*/ 526169 h 3231269"/>
              <a:gd name="connsiteX111" fmla="*/ 307401 w 4784151"/>
              <a:gd name="connsiteY111" fmla="*/ 526169 h 3231269"/>
              <a:gd name="connsiteX112" fmla="*/ 307401 w 4784151"/>
              <a:gd name="connsiteY112" fmla="*/ 449969 h 3231269"/>
              <a:gd name="connsiteX113" fmla="*/ 274064 w 4784151"/>
              <a:gd name="connsiteY113" fmla="*/ 449969 h 3231269"/>
              <a:gd name="connsiteX114" fmla="*/ 274064 w 4784151"/>
              <a:gd name="connsiteY114" fmla="*/ 364244 h 3231269"/>
              <a:gd name="connsiteX115" fmla="*/ 240726 w 4784151"/>
              <a:gd name="connsiteY115" fmla="*/ 364244 h 3231269"/>
              <a:gd name="connsiteX116" fmla="*/ 240726 w 4784151"/>
              <a:gd name="connsiteY116" fmla="*/ 297569 h 3231269"/>
              <a:gd name="connsiteX117" fmla="*/ 207389 w 4784151"/>
              <a:gd name="connsiteY117" fmla="*/ 297569 h 3231269"/>
              <a:gd name="connsiteX118" fmla="*/ 207388 w 4784151"/>
              <a:gd name="connsiteY118" fmla="*/ 257088 h 3231269"/>
              <a:gd name="connsiteX119" fmla="*/ 188339 w 4784151"/>
              <a:gd name="connsiteY119" fmla="*/ 257087 h 3231269"/>
              <a:gd name="connsiteX120" fmla="*/ 188339 w 4784151"/>
              <a:gd name="connsiteY120" fmla="*/ 188031 h 3231269"/>
              <a:gd name="connsiteX121" fmla="*/ 145476 w 4784151"/>
              <a:gd name="connsiteY121" fmla="*/ 188031 h 3231269"/>
              <a:gd name="connsiteX122" fmla="*/ 145476 w 4784151"/>
              <a:gd name="connsiteY122" fmla="*/ 135644 h 3231269"/>
              <a:gd name="connsiteX123" fmla="*/ 116901 w 4784151"/>
              <a:gd name="connsiteY123" fmla="*/ 135644 h 3231269"/>
              <a:gd name="connsiteX124" fmla="*/ 116901 w 4784151"/>
              <a:gd name="connsiteY124" fmla="*/ 92781 h 3231269"/>
              <a:gd name="connsiteX125" fmla="*/ 88326 w 4784151"/>
              <a:gd name="connsiteY125" fmla="*/ 92781 h 3231269"/>
              <a:gd name="connsiteX126" fmla="*/ 88326 w 4784151"/>
              <a:gd name="connsiteY126" fmla="*/ 40394 h 3231269"/>
              <a:gd name="connsiteX127" fmla="*/ 62132 w 4784151"/>
              <a:gd name="connsiteY127" fmla="*/ 40394 h 3231269"/>
              <a:gd name="connsiteX128" fmla="*/ 52606 w 4784151"/>
              <a:gd name="connsiteY128" fmla="*/ 2291 h 3231269"/>
              <a:gd name="connsiteX129" fmla="*/ 220 w 4784151"/>
              <a:gd name="connsiteY129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7976 w 4784151"/>
              <a:gd name="connsiteY70" fmla="*/ 1559631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76533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4818 h 3231269"/>
              <a:gd name="connsiteX85" fmla="*/ 769363 w 4784151"/>
              <a:gd name="connsiteY85" fmla="*/ 1154819 h 3231269"/>
              <a:gd name="connsiteX86" fmla="*/ 762221 w 4784151"/>
              <a:gd name="connsiteY86" fmla="*/ 1119099 h 3231269"/>
              <a:gd name="connsiteX87" fmla="*/ 721739 w 4784151"/>
              <a:gd name="connsiteY87" fmla="*/ 1121481 h 3231269"/>
              <a:gd name="connsiteX88" fmla="*/ 721739 w 4784151"/>
              <a:gd name="connsiteY88" fmla="*/ 1085762 h 3231269"/>
              <a:gd name="connsiteX89" fmla="*/ 678876 w 4784151"/>
              <a:gd name="connsiteY89" fmla="*/ 1083381 h 3231269"/>
              <a:gd name="connsiteX90" fmla="*/ 67887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4585 w 4784151"/>
              <a:gd name="connsiteY94" fmla="*/ 907169 h 3231269"/>
              <a:gd name="connsiteX95" fmla="*/ 581247 w 4784151"/>
              <a:gd name="connsiteY95" fmla="*/ 909550 h 3231269"/>
              <a:gd name="connsiteX96" fmla="*/ 581244 w 4784151"/>
              <a:gd name="connsiteY96" fmla="*/ 880975 h 3231269"/>
              <a:gd name="connsiteX97" fmla="*/ 550290 w 4784151"/>
              <a:gd name="connsiteY97" fmla="*/ 883356 h 3231269"/>
              <a:gd name="connsiteX98" fmla="*/ 550289 w 4784151"/>
              <a:gd name="connsiteY98" fmla="*/ 828587 h 3231269"/>
              <a:gd name="connsiteX99" fmla="*/ 505045 w 4784151"/>
              <a:gd name="connsiteY99" fmla="*/ 830969 h 3231269"/>
              <a:gd name="connsiteX100" fmla="*/ 502664 w 4784151"/>
              <a:gd name="connsiteY100" fmla="*/ 792869 h 3231269"/>
              <a:gd name="connsiteX101" fmla="*/ 474089 w 4784151"/>
              <a:gd name="connsiteY101" fmla="*/ 792869 h 3231269"/>
              <a:gd name="connsiteX102" fmla="*/ 474089 w 4784151"/>
              <a:gd name="connsiteY102" fmla="*/ 716669 h 3231269"/>
              <a:gd name="connsiteX103" fmla="*/ 426464 w 4784151"/>
              <a:gd name="connsiteY103" fmla="*/ 716669 h 3231269"/>
              <a:gd name="connsiteX104" fmla="*/ 426464 w 4784151"/>
              <a:gd name="connsiteY104" fmla="*/ 664281 h 3231269"/>
              <a:gd name="connsiteX105" fmla="*/ 402651 w 4784151"/>
              <a:gd name="connsiteY105" fmla="*/ 664281 h 3231269"/>
              <a:gd name="connsiteX106" fmla="*/ 402651 w 4784151"/>
              <a:gd name="connsiteY106" fmla="*/ 621419 h 3231269"/>
              <a:gd name="connsiteX107" fmla="*/ 383601 w 4784151"/>
              <a:gd name="connsiteY107" fmla="*/ 621419 h 3231269"/>
              <a:gd name="connsiteX108" fmla="*/ 383601 w 4784151"/>
              <a:gd name="connsiteY108" fmla="*/ 573794 h 3231269"/>
              <a:gd name="connsiteX109" fmla="*/ 345501 w 4784151"/>
              <a:gd name="connsiteY109" fmla="*/ 573794 h 3231269"/>
              <a:gd name="connsiteX110" fmla="*/ 345501 w 4784151"/>
              <a:gd name="connsiteY110" fmla="*/ 526169 h 3231269"/>
              <a:gd name="connsiteX111" fmla="*/ 307401 w 4784151"/>
              <a:gd name="connsiteY111" fmla="*/ 526169 h 3231269"/>
              <a:gd name="connsiteX112" fmla="*/ 307401 w 4784151"/>
              <a:gd name="connsiteY112" fmla="*/ 449969 h 3231269"/>
              <a:gd name="connsiteX113" fmla="*/ 274064 w 4784151"/>
              <a:gd name="connsiteY113" fmla="*/ 449969 h 3231269"/>
              <a:gd name="connsiteX114" fmla="*/ 274064 w 4784151"/>
              <a:gd name="connsiteY114" fmla="*/ 364244 h 3231269"/>
              <a:gd name="connsiteX115" fmla="*/ 240726 w 4784151"/>
              <a:gd name="connsiteY115" fmla="*/ 364244 h 3231269"/>
              <a:gd name="connsiteX116" fmla="*/ 240726 w 4784151"/>
              <a:gd name="connsiteY116" fmla="*/ 297569 h 3231269"/>
              <a:gd name="connsiteX117" fmla="*/ 207389 w 4784151"/>
              <a:gd name="connsiteY117" fmla="*/ 297569 h 3231269"/>
              <a:gd name="connsiteX118" fmla="*/ 207388 w 4784151"/>
              <a:gd name="connsiteY118" fmla="*/ 257088 h 3231269"/>
              <a:gd name="connsiteX119" fmla="*/ 188339 w 4784151"/>
              <a:gd name="connsiteY119" fmla="*/ 257087 h 3231269"/>
              <a:gd name="connsiteX120" fmla="*/ 188339 w 4784151"/>
              <a:gd name="connsiteY120" fmla="*/ 188031 h 3231269"/>
              <a:gd name="connsiteX121" fmla="*/ 145476 w 4784151"/>
              <a:gd name="connsiteY121" fmla="*/ 188031 h 3231269"/>
              <a:gd name="connsiteX122" fmla="*/ 145476 w 4784151"/>
              <a:gd name="connsiteY122" fmla="*/ 135644 h 3231269"/>
              <a:gd name="connsiteX123" fmla="*/ 116901 w 4784151"/>
              <a:gd name="connsiteY123" fmla="*/ 135644 h 3231269"/>
              <a:gd name="connsiteX124" fmla="*/ 116901 w 4784151"/>
              <a:gd name="connsiteY124" fmla="*/ 92781 h 3231269"/>
              <a:gd name="connsiteX125" fmla="*/ 88326 w 4784151"/>
              <a:gd name="connsiteY125" fmla="*/ 92781 h 3231269"/>
              <a:gd name="connsiteX126" fmla="*/ 88326 w 4784151"/>
              <a:gd name="connsiteY126" fmla="*/ 40394 h 3231269"/>
              <a:gd name="connsiteX127" fmla="*/ 62132 w 4784151"/>
              <a:gd name="connsiteY127" fmla="*/ 40394 h 3231269"/>
              <a:gd name="connsiteX128" fmla="*/ 52606 w 4784151"/>
              <a:gd name="connsiteY128" fmla="*/ 2291 h 3231269"/>
              <a:gd name="connsiteX129" fmla="*/ 220 w 4784151"/>
              <a:gd name="connsiteY129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7976 w 4784151"/>
              <a:gd name="connsiteY70" fmla="*/ 1559631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86058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4818 h 3231269"/>
              <a:gd name="connsiteX85" fmla="*/ 769363 w 4784151"/>
              <a:gd name="connsiteY85" fmla="*/ 1154819 h 3231269"/>
              <a:gd name="connsiteX86" fmla="*/ 762221 w 4784151"/>
              <a:gd name="connsiteY86" fmla="*/ 1119099 h 3231269"/>
              <a:gd name="connsiteX87" fmla="*/ 721739 w 4784151"/>
              <a:gd name="connsiteY87" fmla="*/ 1121481 h 3231269"/>
              <a:gd name="connsiteX88" fmla="*/ 721739 w 4784151"/>
              <a:gd name="connsiteY88" fmla="*/ 1085762 h 3231269"/>
              <a:gd name="connsiteX89" fmla="*/ 678876 w 4784151"/>
              <a:gd name="connsiteY89" fmla="*/ 1083381 h 3231269"/>
              <a:gd name="connsiteX90" fmla="*/ 67887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4585 w 4784151"/>
              <a:gd name="connsiteY94" fmla="*/ 907169 h 3231269"/>
              <a:gd name="connsiteX95" fmla="*/ 581247 w 4784151"/>
              <a:gd name="connsiteY95" fmla="*/ 909550 h 3231269"/>
              <a:gd name="connsiteX96" fmla="*/ 581244 w 4784151"/>
              <a:gd name="connsiteY96" fmla="*/ 880975 h 3231269"/>
              <a:gd name="connsiteX97" fmla="*/ 550290 w 4784151"/>
              <a:gd name="connsiteY97" fmla="*/ 883356 h 3231269"/>
              <a:gd name="connsiteX98" fmla="*/ 550289 w 4784151"/>
              <a:gd name="connsiteY98" fmla="*/ 828587 h 3231269"/>
              <a:gd name="connsiteX99" fmla="*/ 505045 w 4784151"/>
              <a:gd name="connsiteY99" fmla="*/ 830969 h 3231269"/>
              <a:gd name="connsiteX100" fmla="*/ 502664 w 4784151"/>
              <a:gd name="connsiteY100" fmla="*/ 792869 h 3231269"/>
              <a:gd name="connsiteX101" fmla="*/ 474089 w 4784151"/>
              <a:gd name="connsiteY101" fmla="*/ 792869 h 3231269"/>
              <a:gd name="connsiteX102" fmla="*/ 474089 w 4784151"/>
              <a:gd name="connsiteY102" fmla="*/ 716669 h 3231269"/>
              <a:gd name="connsiteX103" fmla="*/ 426464 w 4784151"/>
              <a:gd name="connsiteY103" fmla="*/ 716669 h 3231269"/>
              <a:gd name="connsiteX104" fmla="*/ 426464 w 4784151"/>
              <a:gd name="connsiteY104" fmla="*/ 664281 h 3231269"/>
              <a:gd name="connsiteX105" fmla="*/ 402651 w 4784151"/>
              <a:gd name="connsiteY105" fmla="*/ 664281 h 3231269"/>
              <a:gd name="connsiteX106" fmla="*/ 402651 w 4784151"/>
              <a:gd name="connsiteY106" fmla="*/ 621419 h 3231269"/>
              <a:gd name="connsiteX107" fmla="*/ 383601 w 4784151"/>
              <a:gd name="connsiteY107" fmla="*/ 621419 h 3231269"/>
              <a:gd name="connsiteX108" fmla="*/ 383601 w 4784151"/>
              <a:gd name="connsiteY108" fmla="*/ 573794 h 3231269"/>
              <a:gd name="connsiteX109" fmla="*/ 345501 w 4784151"/>
              <a:gd name="connsiteY109" fmla="*/ 573794 h 3231269"/>
              <a:gd name="connsiteX110" fmla="*/ 345501 w 4784151"/>
              <a:gd name="connsiteY110" fmla="*/ 526169 h 3231269"/>
              <a:gd name="connsiteX111" fmla="*/ 307401 w 4784151"/>
              <a:gd name="connsiteY111" fmla="*/ 526169 h 3231269"/>
              <a:gd name="connsiteX112" fmla="*/ 307401 w 4784151"/>
              <a:gd name="connsiteY112" fmla="*/ 449969 h 3231269"/>
              <a:gd name="connsiteX113" fmla="*/ 274064 w 4784151"/>
              <a:gd name="connsiteY113" fmla="*/ 449969 h 3231269"/>
              <a:gd name="connsiteX114" fmla="*/ 274064 w 4784151"/>
              <a:gd name="connsiteY114" fmla="*/ 364244 h 3231269"/>
              <a:gd name="connsiteX115" fmla="*/ 240726 w 4784151"/>
              <a:gd name="connsiteY115" fmla="*/ 364244 h 3231269"/>
              <a:gd name="connsiteX116" fmla="*/ 240726 w 4784151"/>
              <a:gd name="connsiteY116" fmla="*/ 297569 h 3231269"/>
              <a:gd name="connsiteX117" fmla="*/ 207389 w 4784151"/>
              <a:gd name="connsiteY117" fmla="*/ 297569 h 3231269"/>
              <a:gd name="connsiteX118" fmla="*/ 207388 w 4784151"/>
              <a:gd name="connsiteY118" fmla="*/ 257088 h 3231269"/>
              <a:gd name="connsiteX119" fmla="*/ 188339 w 4784151"/>
              <a:gd name="connsiteY119" fmla="*/ 257087 h 3231269"/>
              <a:gd name="connsiteX120" fmla="*/ 188339 w 4784151"/>
              <a:gd name="connsiteY120" fmla="*/ 188031 h 3231269"/>
              <a:gd name="connsiteX121" fmla="*/ 145476 w 4784151"/>
              <a:gd name="connsiteY121" fmla="*/ 188031 h 3231269"/>
              <a:gd name="connsiteX122" fmla="*/ 145476 w 4784151"/>
              <a:gd name="connsiteY122" fmla="*/ 135644 h 3231269"/>
              <a:gd name="connsiteX123" fmla="*/ 116901 w 4784151"/>
              <a:gd name="connsiteY123" fmla="*/ 135644 h 3231269"/>
              <a:gd name="connsiteX124" fmla="*/ 116901 w 4784151"/>
              <a:gd name="connsiteY124" fmla="*/ 92781 h 3231269"/>
              <a:gd name="connsiteX125" fmla="*/ 88326 w 4784151"/>
              <a:gd name="connsiteY125" fmla="*/ 92781 h 3231269"/>
              <a:gd name="connsiteX126" fmla="*/ 88326 w 4784151"/>
              <a:gd name="connsiteY126" fmla="*/ 40394 h 3231269"/>
              <a:gd name="connsiteX127" fmla="*/ 62132 w 4784151"/>
              <a:gd name="connsiteY127" fmla="*/ 40394 h 3231269"/>
              <a:gd name="connsiteX128" fmla="*/ 52606 w 4784151"/>
              <a:gd name="connsiteY128" fmla="*/ 2291 h 3231269"/>
              <a:gd name="connsiteX129" fmla="*/ 220 w 4784151"/>
              <a:gd name="connsiteY129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0833 w 4784151"/>
              <a:gd name="connsiteY70" fmla="*/ 1554869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86058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4818 h 3231269"/>
              <a:gd name="connsiteX85" fmla="*/ 769363 w 4784151"/>
              <a:gd name="connsiteY85" fmla="*/ 1154819 h 3231269"/>
              <a:gd name="connsiteX86" fmla="*/ 762221 w 4784151"/>
              <a:gd name="connsiteY86" fmla="*/ 1119099 h 3231269"/>
              <a:gd name="connsiteX87" fmla="*/ 721739 w 4784151"/>
              <a:gd name="connsiteY87" fmla="*/ 1121481 h 3231269"/>
              <a:gd name="connsiteX88" fmla="*/ 721739 w 4784151"/>
              <a:gd name="connsiteY88" fmla="*/ 1085762 h 3231269"/>
              <a:gd name="connsiteX89" fmla="*/ 678876 w 4784151"/>
              <a:gd name="connsiteY89" fmla="*/ 1083381 h 3231269"/>
              <a:gd name="connsiteX90" fmla="*/ 67887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4585 w 4784151"/>
              <a:gd name="connsiteY94" fmla="*/ 907169 h 3231269"/>
              <a:gd name="connsiteX95" fmla="*/ 581247 w 4784151"/>
              <a:gd name="connsiteY95" fmla="*/ 909550 h 3231269"/>
              <a:gd name="connsiteX96" fmla="*/ 581244 w 4784151"/>
              <a:gd name="connsiteY96" fmla="*/ 880975 h 3231269"/>
              <a:gd name="connsiteX97" fmla="*/ 550290 w 4784151"/>
              <a:gd name="connsiteY97" fmla="*/ 883356 h 3231269"/>
              <a:gd name="connsiteX98" fmla="*/ 550289 w 4784151"/>
              <a:gd name="connsiteY98" fmla="*/ 828587 h 3231269"/>
              <a:gd name="connsiteX99" fmla="*/ 505045 w 4784151"/>
              <a:gd name="connsiteY99" fmla="*/ 830969 h 3231269"/>
              <a:gd name="connsiteX100" fmla="*/ 502664 w 4784151"/>
              <a:gd name="connsiteY100" fmla="*/ 792869 h 3231269"/>
              <a:gd name="connsiteX101" fmla="*/ 474089 w 4784151"/>
              <a:gd name="connsiteY101" fmla="*/ 792869 h 3231269"/>
              <a:gd name="connsiteX102" fmla="*/ 474089 w 4784151"/>
              <a:gd name="connsiteY102" fmla="*/ 716669 h 3231269"/>
              <a:gd name="connsiteX103" fmla="*/ 426464 w 4784151"/>
              <a:gd name="connsiteY103" fmla="*/ 716669 h 3231269"/>
              <a:gd name="connsiteX104" fmla="*/ 426464 w 4784151"/>
              <a:gd name="connsiteY104" fmla="*/ 664281 h 3231269"/>
              <a:gd name="connsiteX105" fmla="*/ 402651 w 4784151"/>
              <a:gd name="connsiteY105" fmla="*/ 664281 h 3231269"/>
              <a:gd name="connsiteX106" fmla="*/ 402651 w 4784151"/>
              <a:gd name="connsiteY106" fmla="*/ 621419 h 3231269"/>
              <a:gd name="connsiteX107" fmla="*/ 383601 w 4784151"/>
              <a:gd name="connsiteY107" fmla="*/ 621419 h 3231269"/>
              <a:gd name="connsiteX108" fmla="*/ 383601 w 4784151"/>
              <a:gd name="connsiteY108" fmla="*/ 573794 h 3231269"/>
              <a:gd name="connsiteX109" fmla="*/ 345501 w 4784151"/>
              <a:gd name="connsiteY109" fmla="*/ 573794 h 3231269"/>
              <a:gd name="connsiteX110" fmla="*/ 345501 w 4784151"/>
              <a:gd name="connsiteY110" fmla="*/ 526169 h 3231269"/>
              <a:gd name="connsiteX111" fmla="*/ 307401 w 4784151"/>
              <a:gd name="connsiteY111" fmla="*/ 526169 h 3231269"/>
              <a:gd name="connsiteX112" fmla="*/ 307401 w 4784151"/>
              <a:gd name="connsiteY112" fmla="*/ 449969 h 3231269"/>
              <a:gd name="connsiteX113" fmla="*/ 274064 w 4784151"/>
              <a:gd name="connsiteY113" fmla="*/ 449969 h 3231269"/>
              <a:gd name="connsiteX114" fmla="*/ 274064 w 4784151"/>
              <a:gd name="connsiteY114" fmla="*/ 364244 h 3231269"/>
              <a:gd name="connsiteX115" fmla="*/ 240726 w 4784151"/>
              <a:gd name="connsiteY115" fmla="*/ 364244 h 3231269"/>
              <a:gd name="connsiteX116" fmla="*/ 240726 w 4784151"/>
              <a:gd name="connsiteY116" fmla="*/ 297569 h 3231269"/>
              <a:gd name="connsiteX117" fmla="*/ 207389 w 4784151"/>
              <a:gd name="connsiteY117" fmla="*/ 297569 h 3231269"/>
              <a:gd name="connsiteX118" fmla="*/ 207388 w 4784151"/>
              <a:gd name="connsiteY118" fmla="*/ 257088 h 3231269"/>
              <a:gd name="connsiteX119" fmla="*/ 188339 w 4784151"/>
              <a:gd name="connsiteY119" fmla="*/ 257087 h 3231269"/>
              <a:gd name="connsiteX120" fmla="*/ 188339 w 4784151"/>
              <a:gd name="connsiteY120" fmla="*/ 188031 h 3231269"/>
              <a:gd name="connsiteX121" fmla="*/ 145476 w 4784151"/>
              <a:gd name="connsiteY121" fmla="*/ 188031 h 3231269"/>
              <a:gd name="connsiteX122" fmla="*/ 145476 w 4784151"/>
              <a:gd name="connsiteY122" fmla="*/ 135644 h 3231269"/>
              <a:gd name="connsiteX123" fmla="*/ 116901 w 4784151"/>
              <a:gd name="connsiteY123" fmla="*/ 135644 h 3231269"/>
              <a:gd name="connsiteX124" fmla="*/ 116901 w 4784151"/>
              <a:gd name="connsiteY124" fmla="*/ 92781 h 3231269"/>
              <a:gd name="connsiteX125" fmla="*/ 88326 w 4784151"/>
              <a:gd name="connsiteY125" fmla="*/ 92781 h 3231269"/>
              <a:gd name="connsiteX126" fmla="*/ 88326 w 4784151"/>
              <a:gd name="connsiteY126" fmla="*/ 40394 h 3231269"/>
              <a:gd name="connsiteX127" fmla="*/ 62132 w 4784151"/>
              <a:gd name="connsiteY127" fmla="*/ 40394 h 3231269"/>
              <a:gd name="connsiteX128" fmla="*/ 52606 w 4784151"/>
              <a:gd name="connsiteY128" fmla="*/ 2291 h 3231269"/>
              <a:gd name="connsiteX129" fmla="*/ 220 w 4784151"/>
              <a:gd name="connsiteY129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97976 w 4784151"/>
              <a:gd name="connsiteY69" fmla="*/ 1626306 h 3231269"/>
              <a:gd name="connsiteX70" fmla="*/ 1090833 w 4784151"/>
              <a:gd name="connsiteY70" fmla="*/ 1562013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86058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4818 h 3231269"/>
              <a:gd name="connsiteX85" fmla="*/ 769363 w 4784151"/>
              <a:gd name="connsiteY85" fmla="*/ 1154819 h 3231269"/>
              <a:gd name="connsiteX86" fmla="*/ 762221 w 4784151"/>
              <a:gd name="connsiteY86" fmla="*/ 1119099 h 3231269"/>
              <a:gd name="connsiteX87" fmla="*/ 721739 w 4784151"/>
              <a:gd name="connsiteY87" fmla="*/ 1121481 h 3231269"/>
              <a:gd name="connsiteX88" fmla="*/ 721739 w 4784151"/>
              <a:gd name="connsiteY88" fmla="*/ 1085762 h 3231269"/>
              <a:gd name="connsiteX89" fmla="*/ 678876 w 4784151"/>
              <a:gd name="connsiteY89" fmla="*/ 1083381 h 3231269"/>
              <a:gd name="connsiteX90" fmla="*/ 67887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4585 w 4784151"/>
              <a:gd name="connsiteY94" fmla="*/ 907169 h 3231269"/>
              <a:gd name="connsiteX95" fmla="*/ 581247 w 4784151"/>
              <a:gd name="connsiteY95" fmla="*/ 909550 h 3231269"/>
              <a:gd name="connsiteX96" fmla="*/ 581244 w 4784151"/>
              <a:gd name="connsiteY96" fmla="*/ 880975 h 3231269"/>
              <a:gd name="connsiteX97" fmla="*/ 550290 w 4784151"/>
              <a:gd name="connsiteY97" fmla="*/ 883356 h 3231269"/>
              <a:gd name="connsiteX98" fmla="*/ 550289 w 4784151"/>
              <a:gd name="connsiteY98" fmla="*/ 828587 h 3231269"/>
              <a:gd name="connsiteX99" fmla="*/ 505045 w 4784151"/>
              <a:gd name="connsiteY99" fmla="*/ 830969 h 3231269"/>
              <a:gd name="connsiteX100" fmla="*/ 502664 w 4784151"/>
              <a:gd name="connsiteY100" fmla="*/ 792869 h 3231269"/>
              <a:gd name="connsiteX101" fmla="*/ 474089 w 4784151"/>
              <a:gd name="connsiteY101" fmla="*/ 792869 h 3231269"/>
              <a:gd name="connsiteX102" fmla="*/ 474089 w 4784151"/>
              <a:gd name="connsiteY102" fmla="*/ 716669 h 3231269"/>
              <a:gd name="connsiteX103" fmla="*/ 426464 w 4784151"/>
              <a:gd name="connsiteY103" fmla="*/ 716669 h 3231269"/>
              <a:gd name="connsiteX104" fmla="*/ 426464 w 4784151"/>
              <a:gd name="connsiteY104" fmla="*/ 664281 h 3231269"/>
              <a:gd name="connsiteX105" fmla="*/ 402651 w 4784151"/>
              <a:gd name="connsiteY105" fmla="*/ 664281 h 3231269"/>
              <a:gd name="connsiteX106" fmla="*/ 402651 w 4784151"/>
              <a:gd name="connsiteY106" fmla="*/ 621419 h 3231269"/>
              <a:gd name="connsiteX107" fmla="*/ 383601 w 4784151"/>
              <a:gd name="connsiteY107" fmla="*/ 621419 h 3231269"/>
              <a:gd name="connsiteX108" fmla="*/ 383601 w 4784151"/>
              <a:gd name="connsiteY108" fmla="*/ 573794 h 3231269"/>
              <a:gd name="connsiteX109" fmla="*/ 345501 w 4784151"/>
              <a:gd name="connsiteY109" fmla="*/ 573794 h 3231269"/>
              <a:gd name="connsiteX110" fmla="*/ 345501 w 4784151"/>
              <a:gd name="connsiteY110" fmla="*/ 526169 h 3231269"/>
              <a:gd name="connsiteX111" fmla="*/ 307401 w 4784151"/>
              <a:gd name="connsiteY111" fmla="*/ 526169 h 3231269"/>
              <a:gd name="connsiteX112" fmla="*/ 307401 w 4784151"/>
              <a:gd name="connsiteY112" fmla="*/ 449969 h 3231269"/>
              <a:gd name="connsiteX113" fmla="*/ 274064 w 4784151"/>
              <a:gd name="connsiteY113" fmla="*/ 449969 h 3231269"/>
              <a:gd name="connsiteX114" fmla="*/ 274064 w 4784151"/>
              <a:gd name="connsiteY114" fmla="*/ 364244 h 3231269"/>
              <a:gd name="connsiteX115" fmla="*/ 240726 w 4784151"/>
              <a:gd name="connsiteY115" fmla="*/ 364244 h 3231269"/>
              <a:gd name="connsiteX116" fmla="*/ 240726 w 4784151"/>
              <a:gd name="connsiteY116" fmla="*/ 297569 h 3231269"/>
              <a:gd name="connsiteX117" fmla="*/ 207389 w 4784151"/>
              <a:gd name="connsiteY117" fmla="*/ 297569 h 3231269"/>
              <a:gd name="connsiteX118" fmla="*/ 207388 w 4784151"/>
              <a:gd name="connsiteY118" fmla="*/ 257088 h 3231269"/>
              <a:gd name="connsiteX119" fmla="*/ 188339 w 4784151"/>
              <a:gd name="connsiteY119" fmla="*/ 257087 h 3231269"/>
              <a:gd name="connsiteX120" fmla="*/ 188339 w 4784151"/>
              <a:gd name="connsiteY120" fmla="*/ 188031 h 3231269"/>
              <a:gd name="connsiteX121" fmla="*/ 145476 w 4784151"/>
              <a:gd name="connsiteY121" fmla="*/ 188031 h 3231269"/>
              <a:gd name="connsiteX122" fmla="*/ 145476 w 4784151"/>
              <a:gd name="connsiteY122" fmla="*/ 135644 h 3231269"/>
              <a:gd name="connsiteX123" fmla="*/ 116901 w 4784151"/>
              <a:gd name="connsiteY123" fmla="*/ 135644 h 3231269"/>
              <a:gd name="connsiteX124" fmla="*/ 116901 w 4784151"/>
              <a:gd name="connsiteY124" fmla="*/ 92781 h 3231269"/>
              <a:gd name="connsiteX125" fmla="*/ 88326 w 4784151"/>
              <a:gd name="connsiteY125" fmla="*/ 92781 h 3231269"/>
              <a:gd name="connsiteX126" fmla="*/ 88326 w 4784151"/>
              <a:gd name="connsiteY126" fmla="*/ 40394 h 3231269"/>
              <a:gd name="connsiteX127" fmla="*/ 62132 w 4784151"/>
              <a:gd name="connsiteY127" fmla="*/ 40394 h 3231269"/>
              <a:gd name="connsiteX128" fmla="*/ 52606 w 4784151"/>
              <a:gd name="connsiteY128" fmla="*/ 2291 h 3231269"/>
              <a:gd name="connsiteX129" fmla="*/ 220 w 4784151"/>
              <a:gd name="connsiteY129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86070 w 4784151"/>
              <a:gd name="connsiteY69" fmla="*/ 1628687 h 3231269"/>
              <a:gd name="connsiteX70" fmla="*/ 1090833 w 4784151"/>
              <a:gd name="connsiteY70" fmla="*/ 1562013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86058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4818 h 3231269"/>
              <a:gd name="connsiteX85" fmla="*/ 769363 w 4784151"/>
              <a:gd name="connsiteY85" fmla="*/ 1154819 h 3231269"/>
              <a:gd name="connsiteX86" fmla="*/ 762221 w 4784151"/>
              <a:gd name="connsiteY86" fmla="*/ 1119099 h 3231269"/>
              <a:gd name="connsiteX87" fmla="*/ 721739 w 4784151"/>
              <a:gd name="connsiteY87" fmla="*/ 1121481 h 3231269"/>
              <a:gd name="connsiteX88" fmla="*/ 721739 w 4784151"/>
              <a:gd name="connsiteY88" fmla="*/ 1085762 h 3231269"/>
              <a:gd name="connsiteX89" fmla="*/ 678876 w 4784151"/>
              <a:gd name="connsiteY89" fmla="*/ 1083381 h 3231269"/>
              <a:gd name="connsiteX90" fmla="*/ 67887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4585 w 4784151"/>
              <a:gd name="connsiteY94" fmla="*/ 907169 h 3231269"/>
              <a:gd name="connsiteX95" fmla="*/ 581247 w 4784151"/>
              <a:gd name="connsiteY95" fmla="*/ 909550 h 3231269"/>
              <a:gd name="connsiteX96" fmla="*/ 581244 w 4784151"/>
              <a:gd name="connsiteY96" fmla="*/ 880975 h 3231269"/>
              <a:gd name="connsiteX97" fmla="*/ 550290 w 4784151"/>
              <a:gd name="connsiteY97" fmla="*/ 883356 h 3231269"/>
              <a:gd name="connsiteX98" fmla="*/ 550289 w 4784151"/>
              <a:gd name="connsiteY98" fmla="*/ 828587 h 3231269"/>
              <a:gd name="connsiteX99" fmla="*/ 505045 w 4784151"/>
              <a:gd name="connsiteY99" fmla="*/ 830969 h 3231269"/>
              <a:gd name="connsiteX100" fmla="*/ 502664 w 4784151"/>
              <a:gd name="connsiteY100" fmla="*/ 792869 h 3231269"/>
              <a:gd name="connsiteX101" fmla="*/ 474089 w 4784151"/>
              <a:gd name="connsiteY101" fmla="*/ 792869 h 3231269"/>
              <a:gd name="connsiteX102" fmla="*/ 474089 w 4784151"/>
              <a:gd name="connsiteY102" fmla="*/ 716669 h 3231269"/>
              <a:gd name="connsiteX103" fmla="*/ 426464 w 4784151"/>
              <a:gd name="connsiteY103" fmla="*/ 716669 h 3231269"/>
              <a:gd name="connsiteX104" fmla="*/ 426464 w 4784151"/>
              <a:gd name="connsiteY104" fmla="*/ 664281 h 3231269"/>
              <a:gd name="connsiteX105" fmla="*/ 402651 w 4784151"/>
              <a:gd name="connsiteY105" fmla="*/ 664281 h 3231269"/>
              <a:gd name="connsiteX106" fmla="*/ 402651 w 4784151"/>
              <a:gd name="connsiteY106" fmla="*/ 621419 h 3231269"/>
              <a:gd name="connsiteX107" fmla="*/ 383601 w 4784151"/>
              <a:gd name="connsiteY107" fmla="*/ 621419 h 3231269"/>
              <a:gd name="connsiteX108" fmla="*/ 383601 w 4784151"/>
              <a:gd name="connsiteY108" fmla="*/ 573794 h 3231269"/>
              <a:gd name="connsiteX109" fmla="*/ 345501 w 4784151"/>
              <a:gd name="connsiteY109" fmla="*/ 573794 h 3231269"/>
              <a:gd name="connsiteX110" fmla="*/ 345501 w 4784151"/>
              <a:gd name="connsiteY110" fmla="*/ 526169 h 3231269"/>
              <a:gd name="connsiteX111" fmla="*/ 307401 w 4784151"/>
              <a:gd name="connsiteY111" fmla="*/ 526169 h 3231269"/>
              <a:gd name="connsiteX112" fmla="*/ 307401 w 4784151"/>
              <a:gd name="connsiteY112" fmla="*/ 449969 h 3231269"/>
              <a:gd name="connsiteX113" fmla="*/ 274064 w 4784151"/>
              <a:gd name="connsiteY113" fmla="*/ 449969 h 3231269"/>
              <a:gd name="connsiteX114" fmla="*/ 274064 w 4784151"/>
              <a:gd name="connsiteY114" fmla="*/ 364244 h 3231269"/>
              <a:gd name="connsiteX115" fmla="*/ 240726 w 4784151"/>
              <a:gd name="connsiteY115" fmla="*/ 364244 h 3231269"/>
              <a:gd name="connsiteX116" fmla="*/ 240726 w 4784151"/>
              <a:gd name="connsiteY116" fmla="*/ 297569 h 3231269"/>
              <a:gd name="connsiteX117" fmla="*/ 207389 w 4784151"/>
              <a:gd name="connsiteY117" fmla="*/ 297569 h 3231269"/>
              <a:gd name="connsiteX118" fmla="*/ 207388 w 4784151"/>
              <a:gd name="connsiteY118" fmla="*/ 257088 h 3231269"/>
              <a:gd name="connsiteX119" fmla="*/ 188339 w 4784151"/>
              <a:gd name="connsiteY119" fmla="*/ 257087 h 3231269"/>
              <a:gd name="connsiteX120" fmla="*/ 188339 w 4784151"/>
              <a:gd name="connsiteY120" fmla="*/ 188031 h 3231269"/>
              <a:gd name="connsiteX121" fmla="*/ 145476 w 4784151"/>
              <a:gd name="connsiteY121" fmla="*/ 188031 h 3231269"/>
              <a:gd name="connsiteX122" fmla="*/ 145476 w 4784151"/>
              <a:gd name="connsiteY122" fmla="*/ 135644 h 3231269"/>
              <a:gd name="connsiteX123" fmla="*/ 116901 w 4784151"/>
              <a:gd name="connsiteY123" fmla="*/ 135644 h 3231269"/>
              <a:gd name="connsiteX124" fmla="*/ 116901 w 4784151"/>
              <a:gd name="connsiteY124" fmla="*/ 92781 h 3231269"/>
              <a:gd name="connsiteX125" fmla="*/ 88326 w 4784151"/>
              <a:gd name="connsiteY125" fmla="*/ 92781 h 3231269"/>
              <a:gd name="connsiteX126" fmla="*/ 88326 w 4784151"/>
              <a:gd name="connsiteY126" fmla="*/ 40394 h 3231269"/>
              <a:gd name="connsiteX127" fmla="*/ 62132 w 4784151"/>
              <a:gd name="connsiteY127" fmla="*/ 40394 h 3231269"/>
              <a:gd name="connsiteX128" fmla="*/ 52606 w 4784151"/>
              <a:gd name="connsiteY128" fmla="*/ 2291 h 3231269"/>
              <a:gd name="connsiteX129" fmla="*/ 220 w 4784151"/>
              <a:gd name="connsiteY129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59694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88452 w 4784151"/>
              <a:gd name="connsiteY69" fmla="*/ 1623924 h 3231269"/>
              <a:gd name="connsiteX70" fmla="*/ 1090833 w 4784151"/>
              <a:gd name="connsiteY70" fmla="*/ 1562013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86058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4818 h 3231269"/>
              <a:gd name="connsiteX85" fmla="*/ 769363 w 4784151"/>
              <a:gd name="connsiteY85" fmla="*/ 1154819 h 3231269"/>
              <a:gd name="connsiteX86" fmla="*/ 762221 w 4784151"/>
              <a:gd name="connsiteY86" fmla="*/ 1119099 h 3231269"/>
              <a:gd name="connsiteX87" fmla="*/ 721739 w 4784151"/>
              <a:gd name="connsiteY87" fmla="*/ 1121481 h 3231269"/>
              <a:gd name="connsiteX88" fmla="*/ 721739 w 4784151"/>
              <a:gd name="connsiteY88" fmla="*/ 1085762 h 3231269"/>
              <a:gd name="connsiteX89" fmla="*/ 678876 w 4784151"/>
              <a:gd name="connsiteY89" fmla="*/ 1083381 h 3231269"/>
              <a:gd name="connsiteX90" fmla="*/ 67887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4585 w 4784151"/>
              <a:gd name="connsiteY94" fmla="*/ 907169 h 3231269"/>
              <a:gd name="connsiteX95" fmla="*/ 581247 w 4784151"/>
              <a:gd name="connsiteY95" fmla="*/ 909550 h 3231269"/>
              <a:gd name="connsiteX96" fmla="*/ 581244 w 4784151"/>
              <a:gd name="connsiteY96" fmla="*/ 880975 h 3231269"/>
              <a:gd name="connsiteX97" fmla="*/ 550290 w 4784151"/>
              <a:gd name="connsiteY97" fmla="*/ 883356 h 3231269"/>
              <a:gd name="connsiteX98" fmla="*/ 550289 w 4784151"/>
              <a:gd name="connsiteY98" fmla="*/ 828587 h 3231269"/>
              <a:gd name="connsiteX99" fmla="*/ 505045 w 4784151"/>
              <a:gd name="connsiteY99" fmla="*/ 830969 h 3231269"/>
              <a:gd name="connsiteX100" fmla="*/ 502664 w 4784151"/>
              <a:gd name="connsiteY100" fmla="*/ 792869 h 3231269"/>
              <a:gd name="connsiteX101" fmla="*/ 474089 w 4784151"/>
              <a:gd name="connsiteY101" fmla="*/ 792869 h 3231269"/>
              <a:gd name="connsiteX102" fmla="*/ 474089 w 4784151"/>
              <a:gd name="connsiteY102" fmla="*/ 716669 h 3231269"/>
              <a:gd name="connsiteX103" fmla="*/ 426464 w 4784151"/>
              <a:gd name="connsiteY103" fmla="*/ 716669 h 3231269"/>
              <a:gd name="connsiteX104" fmla="*/ 426464 w 4784151"/>
              <a:gd name="connsiteY104" fmla="*/ 664281 h 3231269"/>
              <a:gd name="connsiteX105" fmla="*/ 402651 w 4784151"/>
              <a:gd name="connsiteY105" fmla="*/ 664281 h 3231269"/>
              <a:gd name="connsiteX106" fmla="*/ 402651 w 4784151"/>
              <a:gd name="connsiteY106" fmla="*/ 621419 h 3231269"/>
              <a:gd name="connsiteX107" fmla="*/ 383601 w 4784151"/>
              <a:gd name="connsiteY107" fmla="*/ 621419 h 3231269"/>
              <a:gd name="connsiteX108" fmla="*/ 383601 w 4784151"/>
              <a:gd name="connsiteY108" fmla="*/ 573794 h 3231269"/>
              <a:gd name="connsiteX109" fmla="*/ 345501 w 4784151"/>
              <a:gd name="connsiteY109" fmla="*/ 573794 h 3231269"/>
              <a:gd name="connsiteX110" fmla="*/ 345501 w 4784151"/>
              <a:gd name="connsiteY110" fmla="*/ 526169 h 3231269"/>
              <a:gd name="connsiteX111" fmla="*/ 307401 w 4784151"/>
              <a:gd name="connsiteY111" fmla="*/ 526169 h 3231269"/>
              <a:gd name="connsiteX112" fmla="*/ 307401 w 4784151"/>
              <a:gd name="connsiteY112" fmla="*/ 449969 h 3231269"/>
              <a:gd name="connsiteX113" fmla="*/ 274064 w 4784151"/>
              <a:gd name="connsiteY113" fmla="*/ 449969 h 3231269"/>
              <a:gd name="connsiteX114" fmla="*/ 274064 w 4784151"/>
              <a:gd name="connsiteY114" fmla="*/ 364244 h 3231269"/>
              <a:gd name="connsiteX115" fmla="*/ 240726 w 4784151"/>
              <a:gd name="connsiteY115" fmla="*/ 364244 h 3231269"/>
              <a:gd name="connsiteX116" fmla="*/ 240726 w 4784151"/>
              <a:gd name="connsiteY116" fmla="*/ 297569 h 3231269"/>
              <a:gd name="connsiteX117" fmla="*/ 207389 w 4784151"/>
              <a:gd name="connsiteY117" fmla="*/ 297569 h 3231269"/>
              <a:gd name="connsiteX118" fmla="*/ 207388 w 4784151"/>
              <a:gd name="connsiteY118" fmla="*/ 257088 h 3231269"/>
              <a:gd name="connsiteX119" fmla="*/ 188339 w 4784151"/>
              <a:gd name="connsiteY119" fmla="*/ 257087 h 3231269"/>
              <a:gd name="connsiteX120" fmla="*/ 188339 w 4784151"/>
              <a:gd name="connsiteY120" fmla="*/ 188031 h 3231269"/>
              <a:gd name="connsiteX121" fmla="*/ 145476 w 4784151"/>
              <a:gd name="connsiteY121" fmla="*/ 188031 h 3231269"/>
              <a:gd name="connsiteX122" fmla="*/ 145476 w 4784151"/>
              <a:gd name="connsiteY122" fmla="*/ 135644 h 3231269"/>
              <a:gd name="connsiteX123" fmla="*/ 116901 w 4784151"/>
              <a:gd name="connsiteY123" fmla="*/ 135644 h 3231269"/>
              <a:gd name="connsiteX124" fmla="*/ 116901 w 4784151"/>
              <a:gd name="connsiteY124" fmla="*/ 92781 h 3231269"/>
              <a:gd name="connsiteX125" fmla="*/ 88326 w 4784151"/>
              <a:gd name="connsiteY125" fmla="*/ 92781 h 3231269"/>
              <a:gd name="connsiteX126" fmla="*/ 88326 w 4784151"/>
              <a:gd name="connsiteY126" fmla="*/ 40394 h 3231269"/>
              <a:gd name="connsiteX127" fmla="*/ 62132 w 4784151"/>
              <a:gd name="connsiteY127" fmla="*/ 40394 h 3231269"/>
              <a:gd name="connsiteX128" fmla="*/ 52606 w 4784151"/>
              <a:gd name="connsiteY128" fmla="*/ 2291 h 3231269"/>
              <a:gd name="connsiteX129" fmla="*/ 220 w 4784151"/>
              <a:gd name="connsiteY129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6164 w 4784151"/>
              <a:gd name="connsiteY42" fmla="*/ 2059694 h 3231269"/>
              <a:gd name="connsiteX43" fmla="*/ 1745676 w 4784151"/>
              <a:gd name="connsiteY43" fmla="*/ 2045406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88452 w 4784151"/>
              <a:gd name="connsiteY69" fmla="*/ 1623924 h 3231269"/>
              <a:gd name="connsiteX70" fmla="*/ 1090833 w 4784151"/>
              <a:gd name="connsiteY70" fmla="*/ 1562013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86058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4818 h 3231269"/>
              <a:gd name="connsiteX85" fmla="*/ 769363 w 4784151"/>
              <a:gd name="connsiteY85" fmla="*/ 1154819 h 3231269"/>
              <a:gd name="connsiteX86" fmla="*/ 762221 w 4784151"/>
              <a:gd name="connsiteY86" fmla="*/ 1119099 h 3231269"/>
              <a:gd name="connsiteX87" fmla="*/ 721739 w 4784151"/>
              <a:gd name="connsiteY87" fmla="*/ 1121481 h 3231269"/>
              <a:gd name="connsiteX88" fmla="*/ 721739 w 4784151"/>
              <a:gd name="connsiteY88" fmla="*/ 1085762 h 3231269"/>
              <a:gd name="connsiteX89" fmla="*/ 678876 w 4784151"/>
              <a:gd name="connsiteY89" fmla="*/ 1083381 h 3231269"/>
              <a:gd name="connsiteX90" fmla="*/ 67887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4585 w 4784151"/>
              <a:gd name="connsiteY94" fmla="*/ 907169 h 3231269"/>
              <a:gd name="connsiteX95" fmla="*/ 581247 w 4784151"/>
              <a:gd name="connsiteY95" fmla="*/ 909550 h 3231269"/>
              <a:gd name="connsiteX96" fmla="*/ 581244 w 4784151"/>
              <a:gd name="connsiteY96" fmla="*/ 880975 h 3231269"/>
              <a:gd name="connsiteX97" fmla="*/ 550290 w 4784151"/>
              <a:gd name="connsiteY97" fmla="*/ 883356 h 3231269"/>
              <a:gd name="connsiteX98" fmla="*/ 550289 w 4784151"/>
              <a:gd name="connsiteY98" fmla="*/ 828587 h 3231269"/>
              <a:gd name="connsiteX99" fmla="*/ 505045 w 4784151"/>
              <a:gd name="connsiteY99" fmla="*/ 830969 h 3231269"/>
              <a:gd name="connsiteX100" fmla="*/ 502664 w 4784151"/>
              <a:gd name="connsiteY100" fmla="*/ 792869 h 3231269"/>
              <a:gd name="connsiteX101" fmla="*/ 474089 w 4784151"/>
              <a:gd name="connsiteY101" fmla="*/ 792869 h 3231269"/>
              <a:gd name="connsiteX102" fmla="*/ 474089 w 4784151"/>
              <a:gd name="connsiteY102" fmla="*/ 716669 h 3231269"/>
              <a:gd name="connsiteX103" fmla="*/ 426464 w 4784151"/>
              <a:gd name="connsiteY103" fmla="*/ 716669 h 3231269"/>
              <a:gd name="connsiteX104" fmla="*/ 426464 w 4784151"/>
              <a:gd name="connsiteY104" fmla="*/ 664281 h 3231269"/>
              <a:gd name="connsiteX105" fmla="*/ 402651 w 4784151"/>
              <a:gd name="connsiteY105" fmla="*/ 664281 h 3231269"/>
              <a:gd name="connsiteX106" fmla="*/ 402651 w 4784151"/>
              <a:gd name="connsiteY106" fmla="*/ 621419 h 3231269"/>
              <a:gd name="connsiteX107" fmla="*/ 383601 w 4784151"/>
              <a:gd name="connsiteY107" fmla="*/ 621419 h 3231269"/>
              <a:gd name="connsiteX108" fmla="*/ 383601 w 4784151"/>
              <a:gd name="connsiteY108" fmla="*/ 573794 h 3231269"/>
              <a:gd name="connsiteX109" fmla="*/ 345501 w 4784151"/>
              <a:gd name="connsiteY109" fmla="*/ 573794 h 3231269"/>
              <a:gd name="connsiteX110" fmla="*/ 345501 w 4784151"/>
              <a:gd name="connsiteY110" fmla="*/ 526169 h 3231269"/>
              <a:gd name="connsiteX111" fmla="*/ 307401 w 4784151"/>
              <a:gd name="connsiteY111" fmla="*/ 526169 h 3231269"/>
              <a:gd name="connsiteX112" fmla="*/ 307401 w 4784151"/>
              <a:gd name="connsiteY112" fmla="*/ 449969 h 3231269"/>
              <a:gd name="connsiteX113" fmla="*/ 274064 w 4784151"/>
              <a:gd name="connsiteY113" fmla="*/ 449969 h 3231269"/>
              <a:gd name="connsiteX114" fmla="*/ 274064 w 4784151"/>
              <a:gd name="connsiteY114" fmla="*/ 364244 h 3231269"/>
              <a:gd name="connsiteX115" fmla="*/ 240726 w 4784151"/>
              <a:gd name="connsiteY115" fmla="*/ 364244 h 3231269"/>
              <a:gd name="connsiteX116" fmla="*/ 240726 w 4784151"/>
              <a:gd name="connsiteY116" fmla="*/ 297569 h 3231269"/>
              <a:gd name="connsiteX117" fmla="*/ 207389 w 4784151"/>
              <a:gd name="connsiteY117" fmla="*/ 297569 h 3231269"/>
              <a:gd name="connsiteX118" fmla="*/ 207388 w 4784151"/>
              <a:gd name="connsiteY118" fmla="*/ 257088 h 3231269"/>
              <a:gd name="connsiteX119" fmla="*/ 188339 w 4784151"/>
              <a:gd name="connsiteY119" fmla="*/ 257087 h 3231269"/>
              <a:gd name="connsiteX120" fmla="*/ 188339 w 4784151"/>
              <a:gd name="connsiteY120" fmla="*/ 188031 h 3231269"/>
              <a:gd name="connsiteX121" fmla="*/ 145476 w 4784151"/>
              <a:gd name="connsiteY121" fmla="*/ 188031 h 3231269"/>
              <a:gd name="connsiteX122" fmla="*/ 145476 w 4784151"/>
              <a:gd name="connsiteY122" fmla="*/ 135644 h 3231269"/>
              <a:gd name="connsiteX123" fmla="*/ 116901 w 4784151"/>
              <a:gd name="connsiteY123" fmla="*/ 135644 h 3231269"/>
              <a:gd name="connsiteX124" fmla="*/ 116901 w 4784151"/>
              <a:gd name="connsiteY124" fmla="*/ 92781 h 3231269"/>
              <a:gd name="connsiteX125" fmla="*/ 88326 w 4784151"/>
              <a:gd name="connsiteY125" fmla="*/ 92781 h 3231269"/>
              <a:gd name="connsiteX126" fmla="*/ 88326 w 4784151"/>
              <a:gd name="connsiteY126" fmla="*/ 40394 h 3231269"/>
              <a:gd name="connsiteX127" fmla="*/ 62132 w 4784151"/>
              <a:gd name="connsiteY127" fmla="*/ 40394 h 3231269"/>
              <a:gd name="connsiteX128" fmla="*/ 52606 w 4784151"/>
              <a:gd name="connsiteY128" fmla="*/ 2291 h 3231269"/>
              <a:gd name="connsiteX129" fmla="*/ 220 w 4784151"/>
              <a:gd name="connsiteY129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50451 w 4784151"/>
              <a:gd name="connsiteY41" fmla="*/ 2073981 h 3231269"/>
              <a:gd name="connsiteX42" fmla="*/ 1833783 w 4784151"/>
              <a:gd name="connsiteY42" fmla="*/ 2043025 h 3231269"/>
              <a:gd name="connsiteX43" fmla="*/ 1745676 w 4784151"/>
              <a:gd name="connsiteY43" fmla="*/ 2045406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88452 w 4784151"/>
              <a:gd name="connsiteY69" fmla="*/ 1623924 h 3231269"/>
              <a:gd name="connsiteX70" fmla="*/ 1090833 w 4784151"/>
              <a:gd name="connsiteY70" fmla="*/ 1562013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86058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4818 h 3231269"/>
              <a:gd name="connsiteX85" fmla="*/ 769363 w 4784151"/>
              <a:gd name="connsiteY85" fmla="*/ 1154819 h 3231269"/>
              <a:gd name="connsiteX86" fmla="*/ 762221 w 4784151"/>
              <a:gd name="connsiteY86" fmla="*/ 1119099 h 3231269"/>
              <a:gd name="connsiteX87" fmla="*/ 721739 w 4784151"/>
              <a:gd name="connsiteY87" fmla="*/ 1121481 h 3231269"/>
              <a:gd name="connsiteX88" fmla="*/ 721739 w 4784151"/>
              <a:gd name="connsiteY88" fmla="*/ 1085762 h 3231269"/>
              <a:gd name="connsiteX89" fmla="*/ 678876 w 4784151"/>
              <a:gd name="connsiteY89" fmla="*/ 1083381 h 3231269"/>
              <a:gd name="connsiteX90" fmla="*/ 67887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4585 w 4784151"/>
              <a:gd name="connsiteY94" fmla="*/ 907169 h 3231269"/>
              <a:gd name="connsiteX95" fmla="*/ 581247 w 4784151"/>
              <a:gd name="connsiteY95" fmla="*/ 909550 h 3231269"/>
              <a:gd name="connsiteX96" fmla="*/ 581244 w 4784151"/>
              <a:gd name="connsiteY96" fmla="*/ 880975 h 3231269"/>
              <a:gd name="connsiteX97" fmla="*/ 550290 w 4784151"/>
              <a:gd name="connsiteY97" fmla="*/ 883356 h 3231269"/>
              <a:gd name="connsiteX98" fmla="*/ 550289 w 4784151"/>
              <a:gd name="connsiteY98" fmla="*/ 828587 h 3231269"/>
              <a:gd name="connsiteX99" fmla="*/ 505045 w 4784151"/>
              <a:gd name="connsiteY99" fmla="*/ 830969 h 3231269"/>
              <a:gd name="connsiteX100" fmla="*/ 502664 w 4784151"/>
              <a:gd name="connsiteY100" fmla="*/ 792869 h 3231269"/>
              <a:gd name="connsiteX101" fmla="*/ 474089 w 4784151"/>
              <a:gd name="connsiteY101" fmla="*/ 792869 h 3231269"/>
              <a:gd name="connsiteX102" fmla="*/ 474089 w 4784151"/>
              <a:gd name="connsiteY102" fmla="*/ 716669 h 3231269"/>
              <a:gd name="connsiteX103" fmla="*/ 426464 w 4784151"/>
              <a:gd name="connsiteY103" fmla="*/ 716669 h 3231269"/>
              <a:gd name="connsiteX104" fmla="*/ 426464 w 4784151"/>
              <a:gd name="connsiteY104" fmla="*/ 664281 h 3231269"/>
              <a:gd name="connsiteX105" fmla="*/ 402651 w 4784151"/>
              <a:gd name="connsiteY105" fmla="*/ 664281 h 3231269"/>
              <a:gd name="connsiteX106" fmla="*/ 402651 w 4784151"/>
              <a:gd name="connsiteY106" fmla="*/ 621419 h 3231269"/>
              <a:gd name="connsiteX107" fmla="*/ 383601 w 4784151"/>
              <a:gd name="connsiteY107" fmla="*/ 621419 h 3231269"/>
              <a:gd name="connsiteX108" fmla="*/ 383601 w 4784151"/>
              <a:gd name="connsiteY108" fmla="*/ 573794 h 3231269"/>
              <a:gd name="connsiteX109" fmla="*/ 345501 w 4784151"/>
              <a:gd name="connsiteY109" fmla="*/ 573794 h 3231269"/>
              <a:gd name="connsiteX110" fmla="*/ 345501 w 4784151"/>
              <a:gd name="connsiteY110" fmla="*/ 526169 h 3231269"/>
              <a:gd name="connsiteX111" fmla="*/ 307401 w 4784151"/>
              <a:gd name="connsiteY111" fmla="*/ 526169 h 3231269"/>
              <a:gd name="connsiteX112" fmla="*/ 307401 w 4784151"/>
              <a:gd name="connsiteY112" fmla="*/ 449969 h 3231269"/>
              <a:gd name="connsiteX113" fmla="*/ 274064 w 4784151"/>
              <a:gd name="connsiteY113" fmla="*/ 449969 h 3231269"/>
              <a:gd name="connsiteX114" fmla="*/ 274064 w 4784151"/>
              <a:gd name="connsiteY114" fmla="*/ 364244 h 3231269"/>
              <a:gd name="connsiteX115" fmla="*/ 240726 w 4784151"/>
              <a:gd name="connsiteY115" fmla="*/ 364244 h 3231269"/>
              <a:gd name="connsiteX116" fmla="*/ 240726 w 4784151"/>
              <a:gd name="connsiteY116" fmla="*/ 297569 h 3231269"/>
              <a:gd name="connsiteX117" fmla="*/ 207389 w 4784151"/>
              <a:gd name="connsiteY117" fmla="*/ 297569 h 3231269"/>
              <a:gd name="connsiteX118" fmla="*/ 207388 w 4784151"/>
              <a:gd name="connsiteY118" fmla="*/ 257088 h 3231269"/>
              <a:gd name="connsiteX119" fmla="*/ 188339 w 4784151"/>
              <a:gd name="connsiteY119" fmla="*/ 257087 h 3231269"/>
              <a:gd name="connsiteX120" fmla="*/ 188339 w 4784151"/>
              <a:gd name="connsiteY120" fmla="*/ 188031 h 3231269"/>
              <a:gd name="connsiteX121" fmla="*/ 145476 w 4784151"/>
              <a:gd name="connsiteY121" fmla="*/ 188031 h 3231269"/>
              <a:gd name="connsiteX122" fmla="*/ 145476 w 4784151"/>
              <a:gd name="connsiteY122" fmla="*/ 135644 h 3231269"/>
              <a:gd name="connsiteX123" fmla="*/ 116901 w 4784151"/>
              <a:gd name="connsiteY123" fmla="*/ 135644 h 3231269"/>
              <a:gd name="connsiteX124" fmla="*/ 116901 w 4784151"/>
              <a:gd name="connsiteY124" fmla="*/ 92781 h 3231269"/>
              <a:gd name="connsiteX125" fmla="*/ 88326 w 4784151"/>
              <a:gd name="connsiteY125" fmla="*/ 92781 h 3231269"/>
              <a:gd name="connsiteX126" fmla="*/ 88326 w 4784151"/>
              <a:gd name="connsiteY126" fmla="*/ 40394 h 3231269"/>
              <a:gd name="connsiteX127" fmla="*/ 62132 w 4784151"/>
              <a:gd name="connsiteY127" fmla="*/ 40394 h 3231269"/>
              <a:gd name="connsiteX128" fmla="*/ 52606 w 4784151"/>
              <a:gd name="connsiteY128" fmla="*/ 2291 h 3231269"/>
              <a:gd name="connsiteX129" fmla="*/ 220 w 4784151"/>
              <a:gd name="connsiteY129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29020 w 4784151"/>
              <a:gd name="connsiteY41" fmla="*/ 2071600 h 3231269"/>
              <a:gd name="connsiteX42" fmla="*/ 1833783 w 4784151"/>
              <a:gd name="connsiteY42" fmla="*/ 2043025 h 3231269"/>
              <a:gd name="connsiteX43" fmla="*/ 1745676 w 4784151"/>
              <a:gd name="connsiteY43" fmla="*/ 2045406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88452 w 4784151"/>
              <a:gd name="connsiteY69" fmla="*/ 1623924 h 3231269"/>
              <a:gd name="connsiteX70" fmla="*/ 1090833 w 4784151"/>
              <a:gd name="connsiteY70" fmla="*/ 1562013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86058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4818 h 3231269"/>
              <a:gd name="connsiteX85" fmla="*/ 769363 w 4784151"/>
              <a:gd name="connsiteY85" fmla="*/ 1154819 h 3231269"/>
              <a:gd name="connsiteX86" fmla="*/ 762221 w 4784151"/>
              <a:gd name="connsiteY86" fmla="*/ 1119099 h 3231269"/>
              <a:gd name="connsiteX87" fmla="*/ 721739 w 4784151"/>
              <a:gd name="connsiteY87" fmla="*/ 1121481 h 3231269"/>
              <a:gd name="connsiteX88" fmla="*/ 721739 w 4784151"/>
              <a:gd name="connsiteY88" fmla="*/ 1085762 h 3231269"/>
              <a:gd name="connsiteX89" fmla="*/ 678876 w 4784151"/>
              <a:gd name="connsiteY89" fmla="*/ 1083381 h 3231269"/>
              <a:gd name="connsiteX90" fmla="*/ 67887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4585 w 4784151"/>
              <a:gd name="connsiteY94" fmla="*/ 907169 h 3231269"/>
              <a:gd name="connsiteX95" fmla="*/ 581247 w 4784151"/>
              <a:gd name="connsiteY95" fmla="*/ 909550 h 3231269"/>
              <a:gd name="connsiteX96" fmla="*/ 581244 w 4784151"/>
              <a:gd name="connsiteY96" fmla="*/ 880975 h 3231269"/>
              <a:gd name="connsiteX97" fmla="*/ 550290 w 4784151"/>
              <a:gd name="connsiteY97" fmla="*/ 883356 h 3231269"/>
              <a:gd name="connsiteX98" fmla="*/ 550289 w 4784151"/>
              <a:gd name="connsiteY98" fmla="*/ 828587 h 3231269"/>
              <a:gd name="connsiteX99" fmla="*/ 505045 w 4784151"/>
              <a:gd name="connsiteY99" fmla="*/ 830969 h 3231269"/>
              <a:gd name="connsiteX100" fmla="*/ 502664 w 4784151"/>
              <a:gd name="connsiteY100" fmla="*/ 792869 h 3231269"/>
              <a:gd name="connsiteX101" fmla="*/ 474089 w 4784151"/>
              <a:gd name="connsiteY101" fmla="*/ 792869 h 3231269"/>
              <a:gd name="connsiteX102" fmla="*/ 474089 w 4784151"/>
              <a:gd name="connsiteY102" fmla="*/ 716669 h 3231269"/>
              <a:gd name="connsiteX103" fmla="*/ 426464 w 4784151"/>
              <a:gd name="connsiteY103" fmla="*/ 716669 h 3231269"/>
              <a:gd name="connsiteX104" fmla="*/ 426464 w 4784151"/>
              <a:gd name="connsiteY104" fmla="*/ 664281 h 3231269"/>
              <a:gd name="connsiteX105" fmla="*/ 402651 w 4784151"/>
              <a:gd name="connsiteY105" fmla="*/ 664281 h 3231269"/>
              <a:gd name="connsiteX106" fmla="*/ 402651 w 4784151"/>
              <a:gd name="connsiteY106" fmla="*/ 621419 h 3231269"/>
              <a:gd name="connsiteX107" fmla="*/ 383601 w 4784151"/>
              <a:gd name="connsiteY107" fmla="*/ 621419 h 3231269"/>
              <a:gd name="connsiteX108" fmla="*/ 383601 w 4784151"/>
              <a:gd name="connsiteY108" fmla="*/ 573794 h 3231269"/>
              <a:gd name="connsiteX109" fmla="*/ 345501 w 4784151"/>
              <a:gd name="connsiteY109" fmla="*/ 573794 h 3231269"/>
              <a:gd name="connsiteX110" fmla="*/ 345501 w 4784151"/>
              <a:gd name="connsiteY110" fmla="*/ 526169 h 3231269"/>
              <a:gd name="connsiteX111" fmla="*/ 307401 w 4784151"/>
              <a:gd name="connsiteY111" fmla="*/ 526169 h 3231269"/>
              <a:gd name="connsiteX112" fmla="*/ 307401 w 4784151"/>
              <a:gd name="connsiteY112" fmla="*/ 449969 h 3231269"/>
              <a:gd name="connsiteX113" fmla="*/ 274064 w 4784151"/>
              <a:gd name="connsiteY113" fmla="*/ 449969 h 3231269"/>
              <a:gd name="connsiteX114" fmla="*/ 274064 w 4784151"/>
              <a:gd name="connsiteY114" fmla="*/ 364244 h 3231269"/>
              <a:gd name="connsiteX115" fmla="*/ 240726 w 4784151"/>
              <a:gd name="connsiteY115" fmla="*/ 364244 h 3231269"/>
              <a:gd name="connsiteX116" fmla="*/ 240726 w 4784151"/>
              <a:gd name="connsiteY116" fmla="*/ 297569 h 3231269"/>
              <a:gd name="connsiteX117" fmla="*/ 207389 w 4784151"/>
              <a:gd name="connsiteY117" fmla="*/ 297569 h 3231269"/>
              <a:gd name="connsiteX118" fmla="*/ 207388 w 4784151"/>
              <a:gd name="connsiteY118" fmla="*/ 257088 h 3231269"/>
              <a:gd name="connsiteX119" fmla="*/ 188339 w 4784151"/>
              <a:gd name="connsiteY119" fmla="*/ 257087 h 3231269"/>
              <a:gd name="connsiteX120" fmla="*/ 188339 w 4784151"/>
              <a:gd name="connsiteY120" fmla="*/ 188031 h 3231269"/>
              <a:gd name="connsiteX121" fmla="*/ 145476 w 4784151"/>
              <a:gd name="connsiteY121" fmla="*/ 188031 h 3231269"/>
              <a:gd name="connsiteX122" fmla="*/ 145476 w 4784151"/>
              <a:gd name="connsiteY122" fmla="*/ 135644 h 3231269"/>
              <a:gd name="connsiteX123" fmla="*/ 116901 w 4784151"/>
              <a:gd name="connsiteY123" fmla="*/ 135644 h 3231269"/>
              <a:gd name="connsiteX124" fmla="*/ 116901 w 4784151"/>
              <a:gd name="connsiteY124" fmla="*/ 92781 h 3231269"/>
              <a:gd name="connsiteX125" fmla="*/ 88326 w 4784151"/>
              <a:gd name="connsiteY125" fmla="*/ 92781 h 3231269"/>
              <a:gd name="connsiteX126" fmla="*/ 88326 w 4784151"/>
              <a:gd name="connsiteY126" fmla="*/ 40394 h 3231269"/>
              <a:gd name="connsiteX127" fmla="*/ 62132 w 4784151"/>
              <a:gd name="connsiteY127" fmla="*/ 40394 h 3231269"/>
              <a:gd name="connsiteX128" fmla="*/ 52606 w 4784151"/>
              <a:gd name="connsiteY128" fmla="*/ 2291 h 3231269"/>
              <a:gd name="connsiteX129" fmla="*/ 220 w 4784151"/>
              <a:gd name="connsiteY129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0451 w 4784151"/>
              <a:gd name="connsiteY40" fmla="*/ 2097794 h 3231269"/>
              <a:gd name="connsiteX41" fmla="*/ 1829020 w 4784151"/>
              <a:gd name="connsiteY41" fmla="*/ 2071600 h 3231269"/>
              <a:gd name="connsiteX42" fmla="*/ 1826640 w 4784151"/>
              <a:gd name="connsiteY42" fmla="*/ 2043025 h 3231269"/>
              <a:gd name="connsiteX43" fmla="*/ 1745676 w 4784151"/>
              <a:gd name="connsiteY43" fmla="*/ 2045406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88452 w 4784151"/>
              <a:gd name="connsiteY69" fmla="*/ 1623924 h 3231269"/>
              <a:gd name="connsiteX70" fmla="*/ 1090833 w 4784151"/>
              <a:gd name="connsiteY70" fmla="*/ 1562013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86058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4818 h 3231269"/>
              <a:gd name="connsiteX85" fmla="*/ 769363 w 4784151"/>
              <a:gd name="connsiteY85" fmla="*/ 1154819 h 3231269"/>
              <a:gd name="connsiteX86" fmla="*/ 762221 w 4784151"/>
              <a:gd name="connsiteY86" fmla="*/ 1119099 h 3231269"/>
              <a:gd name="connsiteX87" fmla="*/ 721739 w 4784151"/>
              <a:gd name="connsiteY87" fmla="*/ 1121481 h 3231269"/>
              <a:gd name="connsiteX88" fmla="*/ 721739 w 4784151"/>
              <a:gd name="connsiteY88" fmla="*/ 1085762 h 3231269"/>
              <a:gd name="connsiteX89" fmla="*/ 678876 w 4784151"/>
              <a:gd name="connsiteY89" fmla="*/ 1083381 h 3231269"/>
              <a:gd name="connsiteX90" fmla="*/ 67887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4585 w 4784151"/>
              <a:gd name="connsiteY94" fmla="*/ 907169 h 3231269"/>
              <a:gd name="connsiteX95" fmla="*/ 581247 w 4784151"/>
              <a:gd name="connsiteY95" fmla="*/ 909550 h 3231269"/>
              <a:gd name="connsiteX96" fmla="*/ 581244 w 4784151"/>
              <a:gd name="connsiteY96" fmla="*/ 880975 h 3231269"/>
              <a:gd name="connsiteX97" fmla="*/ 550290 w 4784151"/>
              <a:gd name="connsiteY97" fmla="*/ 883356 h 3231269"/>
              <a:gd name="connsiteX98" fmla="*/ 550289 w 4784151"/>
              <a:gd name="connsiteY98" fmla="*/ 828587 h 3231269"/>
              <a:gd name="connsiteX99" fmla="*/ 505045 w 4784151"/>
              <a:gd name="connsiteY99" fmla="*/ 830969 h 3231269"/>
              <a:gd name="connsiteX100" fmla="*/ 502664 w 4784151"/>
              <a:gd name="connsiteY100" fmla="*/ 792869 h 3231269"/>
              <a:gd name="connsiteX101" fmla="*/ 474089 w 4784151"/>
              <a:gd name="connsiteY101" fmla="*/ 792869 h 3231269"/>
              <a:gd name="connsiteX102" fmla="*/ 474089 w 4784151"/>
              <a:gd name="connsiteY102" fmla="*/ 716669 h 3231269"/>
              <a:gd name="connsiteX103" fmla="*/ 426464 w 4784151"/>
              <a:gd name="connsiteY103" fmla="*/ 716669 h 3231269"/>
              <a:gd name="connsiteX104" fmla="*/ 426464 w 4784151"/>
              <a:gd name="connsiteY104" fmla="*/ 664281 h 3231269"/>
              <a:gd name="connsiteX105" fmla="*/ 402651 w 4784151"/>
              <a:gd name="connsiteY105" fmla="*/ 664281 h 3231269"/>
              <a:gd name="connsiteX106" fmla="*/ 402651 w 4784151"/>
              <a:gd name="connsiteY106" fmla="*/ 621419 h 3231269"/>
              <a:gd name="connsiteX107" fmla="*/ 383601 w 4784151"/>
              <a:gd name="connsiteY107" fmla="*/ 621419 h 3231269"/>
              <a:gd name="connsiteX108" fmla="*/ 383601 w 4784151"/>
              <a:gd name="connsiteY108" fmla="*/ 573794 h 3231269"/>
              <a:gd name="connsiteX109" fmla="*/ 345501 w 4784151"/>
              <a:gd name="connsiteY109" fmla="*/ 573794 h 3231269"/>
              <a:gd name="connsiteX110" fmla="*/ 345501 w 4784151"/>
              <a:gd name="connsiteY110" fmla="*/ 526169 h 3231269"/>
              <a:gd name="connsiteX111" fmla="*/ 307401 w 4784151"/>
              <a:gd name="connsiteY111" fmla="*/ 526169 h 3231269"/>
              <a:gd name="connsiteX112" fmla="*/ 307401 w 4784151"/>
              <a:gd name="connsiteY112" fmla="*/ 449969 h 3231269"/>
              <a:gd name="connsiteX113" fmla="*/ 274064 w 4784151"/>
              <a:gd name="connsiteY113" fmla="*/ 449969 h 3231269"/>
              <a:gd name="connsiteX114" fmla="*/ 274064 w 4784151"/>
              <a:gd name="connsiteY114" fmla="*/ 364244 h 3231269"/>
              <a:gd name="connsiteX115" fmla="*/ 240726 w 4784151"/>
              <a:gd name="connsiteY115" fmla="*/ 364244 h 3231269"/>
              <a:gd name="connsiteX116" fmla="*/ 240726 w 4784151"/>
              <a:gd name="connsiteY116" fmla="*/ 297569 h 3231269"/>
              <a:gd name="connsiteX117" fmla="*/ 207389 w 4784151"/>
              <a:gd name="connsiteY117" fmla="*/ 297569 h 3231269"/>
              <a:gd name="connsiteX118" fmla="*/ 207388 w 4784151"/>
              <a:gd name="connsiteY118" fmla="*/ 257088 h 3231269"/>
              <a:gd name="connsiteX119" fmla="*/ 188339 w 4784151"/>
              <a:gd name="connsiteY119" fmla="*/ 257087 h 3231269"/>
              <a:gd name="connsiteX120" fmla="*/ 188339 w 4784151"/>
              <a:gd name="connsiteY120" fmla="*/ 188031 h 3231269"/>
              <a:gd name="connsiteX121" fmla="*/ 145476 w 4784151"/>
              <a:gd name="connsiteY121" fmla="*/ 188031 h 3231269"/>
              <a:gd name="connsiteX122" fmla="*/ 145476 w 4784151"/>
              <a:gd name="connsiteY122" fmla="*/ 135644 h 3231269"/>
              <a:gd name="connsiteX123" fmla="*/ 116901 w 4784151"/>
              <a:gd name="connsiteY123" fmla="*/ 135644 h 3231269"/>
              <a:gd name="connsiteX124" fmla="*/ 116901 w 4784151"/>
              <a:gd name="connsiteY124" fmla="*/ 92781 h 3231269"/>
              <a:gd name="connsiteX125" fmla="*/ 88326 w 4784151"/>
              <a:gd name="connsiteY125" fmla="*/ 92781 h 3231269"/>
              <a:gd name="connsiteX126" fmla="*/ 88326 w 4784151"/>
              <a:gd name="connsiteY126" fmla="*/ 40394 h 3231269"/>
              <a:gd name="connsiteX127" fmla="*/ 62132 w 4784151"/>
              <a:gd name="connsiteY127" fmla="*/ 40394 h 3231269"/>
              <a:gd name="connsiteX128" fmla="*/ 52606 w 4784151"/>
              <a:gd name="connsiteY128" fmla="*/ 2291 h 3231269"/>
              <a:gd name="connsiteX129" fmla="*/ 220 w 4784151"/>
              <a:gd name="connsiteY129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52833 w 4784151"/>
              <a:gd name="connsiteY40" fmla="*/ 2076363 h 3231269"/>
              <a:gd name="connsiteX41" fmla="*/ 1829020 w 4784151"/>
              <a:gd name="connsiteY41" fmla="*/ 2071600 h 3231269"/>
              <a:gd name="connsiteX42" fmla="*/ 1826640 w 4784151"/>
              <a:gd name="connsiteY42" fmla="*/ 2043025 h 3231269"/>
              <a:gd name="connsiteX43" fmla="*/ 1745676 w 4784151"/>
              <a:gd name="connsiteY43" fmla="*/ 2045406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88452 w 4784151"/>
              <a:gd name="connsiteY69" fmla="*/ 1623924 h 3231269"/>
              <a:gd name="connsiteX70" fmla="*/ 1090833 w 4784151"/>
              <a:gd name="connsiteY70" fmla="*/ 1562013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86058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4818 h 3231269"/>
              <a:gd name="connsiteX85" fmla="*/ 769363 w 4784151"/>
              <a:gd name="connsiteY85" fmla="*/ 1154819 h 3231269"/>
              <a:gd name="connsiteX86" fmla="*/ 762221 w 4784151"/>
              <a:gd name="connsiteY86" fmla="*/ 1119099 h 3231269"/>
              <a:gd name="connsiteX87" fmla="*/ 721739 w 4784151"/>
              <a:gd name="connsiteY87" fmla="*/ 1121481 h 3231269"/>
              <a:gd name="connsiteX88" fmla="*/ 721739 w 4784151"/>
              <a:gd name="connsiteY88" fmla="*/ 1085762 h 3231269"/>
              <a:gd name="connsiteX89" fmla="*/ 678876 w 4784151"/>
              <a:gd name="connsiteY89" fmla="*/ 1083381 h 3231269"/>
              <a:gd name="connsiteX90" fmla="*/ 67887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4585 w 4784151"/>
              <a:gd name="connsiteY94" fmla="*/ 907169 h 3231269"/>
              <a:gd name="connsiteX95" fmla="*/ 581247 w 4784151"/>
              <a:gd name="connsiteY95" fmla="*/ 909550 h 3231269"/>
              <a:gd name="connsiteX96" fmla="*/ 581244 w 4784151"/>
              <a:gd name="connsiteY96" fmla="*/ 880975 h 3231269"/>
              <a:gd name="connsiteX97" fmla="*/ 550290 w 4784151"/>
              <a:gd name="connsiteY97" fmla="*/ 883356 h 3231269"/>
              <a:gd name="connsiteX98" fmla="*/ 550289 w 4784151"/>
              <a:gd name="connsiteY98" fmla="*/ 828587 h 3231269"/>
              <a:gd name="connsiteX99" fmla="*/ 505045 w 4784151"/>
              <a:gd name="connsiteY99" fmla="*/ 830969 h 3231269"/>
              <a:gd name="connsiteX100" fmla="*/ 502664 w 4784151"/>
              <a:gd name="connsiteY100" fmla="*/ 792869 h 3231269"/>
              <a:gd name="connsiteX101" fmla="*/ 474089 w 4784151"/>
              <a:gd name="connsiteY101" fmla="*/ 792869 h 3231269"/>
              <a:gd name="connsiteX102" fmla="*/ 474089 w 4784151"/>
              <a:gd name="connsiteY102" fmla="*/ 716669 h 3231269"/>
              <a:gd name="connsiteX103" fmla="*/ 426464 w 4784151"/>
              <a:gd name="connsiteY103" fmla="*/ 716669 h 3231269"/>
              <a:gd name="connsiteX104" fmla="*/ 426464 w 4784151"/>
              <a:gd name="connsiteY104" fmla="*/ 664281 h 3231269"/>
              <a:gd name="connsiteX105" fmla="*/ 402651 w 4784151"/>
              <a:gd name="connsiteY105" fmla="*/ 664281 h 3231269"/>
              <a:gd name="connsiteX106" fmla="*/ 402651 w 4784151"/>
              <a:gd name="connsiteY106" fmla="*/ 621419 h 3231269"/>
              <a:gd name="connsiteX107" fmla="*/ 383601 w 4784151"/>
              <a:gd name="connsiteY107" fmla="*/ 621419 h 3231269"/>
              <a:gd name="connsiteX108" fmla="*/ 383601 w 4784151"/>
              <a:gd name="connsiteY108" fmla="*/ 573794 h 3231269"/>
              <a:gd name="connsiteX109" fmla="*/ 345501 w 4784151"/>
              <a:gd name="connsiteY109" fmla="*/ 573794 h 3231269"/>
              <a:gd name="connsiteX110" fmla="*/ 345501 w 4784151"/>
              <a:gd name="connsiteY110" fmla="*/ 526169 h 3231269"/>
              <a:gd name="connsiteX111" fmla="*/ 307401 w 4784151"/>
              <a:gd name="connsiteY111" fmla="*/ 526169 h 3231269"/>
              <a:gd name="connsiteX112" fmla="*/ 307401 w 4784151"/>
              <a:gd name="connsiteY112" fmla="*/ 449969 h 3231269"/>
              <a:gd name="connsiteX113" fmla="*/ 274064 w 4784151"/>
              <a:gd name="connsiteY113" fmla="*/ 449969 h 3231269"/>
              <a:gd name="connsiteX114" fmla="*/ 274064 w 4784151"/>
              <a:gd name="connsiteY114" fmla="*/ 364244 h 3231269"/>
              <a:gd name="connsiteX115" fmla="*/ 240726 w 4784151"/>
              <a:gd name="connsiteY115" fmla="*/ 364244 h 3231269"/>
              <a:gd name="connsiteX116" fmla="*/ 240726 w 4784151"/>
              <a:gd name="connsiteY116" fmla="*/ 297569 h 3231269"/>
              <a:gd name="connsiteX117" fmla="*/ 207389 w 4784151"/>
              <a:gd name="connsiteY117" fmla="*/ 297569 h 3231269"/>
              <a:gd name="connsiteX118" fmla="*/ 207388 w 4784151"/>
              <a:gd name="connsiteY118" fmla="*/ 257088 h 3231269"/>
              <a:gd name="connsiteX119" fmla="*/ 188339 w 4784151"/>
              <a:gd name="connsiteY119" fmla="*/ 257087 h 3231269"/>
              <a:gd name="connsiteX120" fmla="*/ 188339 w 4784151"/>
              <a:gd name="connsiteY120" fmla="*/ 188031 h 3231269"/>
              <a:gd name="connsiteX121" fmla="*/ 145476 w 4784151"/>
              <a:gd name="connsiteY121" fmla="*/ 188031 h 3231269"/>
              <a:gd name="connsiteX122" fmla="*/ 145476 w 4784151"/>
              <a:gd name="connsiteY122" fmla="*/ 135644 h 3231269"/>
              <a:gd name="connsiteX123" fmla="*/ 116901 w 4784151"/>
              <a:gd name="connsiteY123" fmla="*/ 135644 h 3231269"/>
              <a:gd name="connsiteX124" fmla="*/ 116901 w 4784151"/>
              <a:gd name="connsiteY124" fmla="*/ 92781 h 3231269"/>
              <a:gd name="connsiteX125" fmla="*/ 88326 w 4784151"/>
              <a:gd name="connsiteY125" fmla="*/ 92781 h 3231269"/>
              <a:gd name="connsiteX126" fmla="*/ 88326 w 4784151"/>
              <a:gd name="connsiteY126" fmla="*/ 40394 h 3231269"/>
              <a:gd name="connsiteX127" fmla="*/ 62132 w 4784151"/>
              <a:gd name="connsiteY127" fmla="*/ 40394 h 3231269"/>
              <a:gd name="connsiteX128" fmla="*/ 52606 w 4784151"/>
              <a:gd name="connsiteY128" fmla="*/ 2291 h 3231269"/>
              <a:gd name="connsiteX129" fmla="*/ 220 w 4784151"/>
              <a:gd name="connsiteY129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40927 w 4784151"/>
              <a:gd name="connsiteY40" fmla="*/ 2100175 h 3231269"/>
              <a:gd name="connsiteX41" fmla="*/ 1829020 w 4784151"/>
              <a:gd name="connsiteY41" fmla="*/ 2071600 h 3231269"/>
              <a:gd name="connsiteX42" fmla="*/ 1826640 w 4784151"/>
              <a:gd name="connsiteY42" fmla="*/ 2043025 h 3231269"/>
              <a:gd name="connsiteX43" fmla="*/ 1745676 w 4784151"/>
              <a:gd name="connsiteY43" fmla="*/ 2045406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88452 w 4784151"/>
              <a:gd name="connsiteY69" fmla="*/ 1623924 h 3231269"/>
              <a:gd name="connsiteX70" fmla="*/ 1090833 w 4784151"/>
              <a:gd name="connsiteY70" fmla="*/ 1562013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86058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4818 h 3231269"/>
              <a:gd name="connsiteX85" fmla="*/ 769363 w 4784151"/>
              <a:gd name="connsiteY85" fmla="*/ 1154819 h 3231269"/>
              <a:gd name="connsiteX86" fmla="*/ 762221 w 4784151"/>
              <a:gd name="connsiteY86" fmla="*/ 1119099 h 3231269"/>
              <a:gd name="connsiteX87" fmla="*/ 721739 w 4784151"/>
              <a:gd name="connsiteY87" fmla="*/ 1121481 h 3231269"/>
              <a:gd name="connsiteX88" fmla="*/ 721739 w 4784151"/>
              <a:gd name="connsiteY88" fmla="*/ 1085762 h 3231269"/>
              <a:gd name="connsiteX89" fmla="*/ 678876 w 4784151"/>
              <a:gd name="connsiteY89" fmla="*/ 1083381 h 3231269"/>
              <a:gd name="connsiteX90" fmla="*/ 67887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4585 w 4784151"/>
              <a:gd name="connsiteY94" fmla="*/ 907169 h 3231269"/>
              <a:gd name="connsiteX95" fmla="*/ 581247 w 4784151"/>
              <a:gd name="connsiteY95" fmla="*/ 909550 h 3231269"/>
              <a:gd name="connsiteX96" fmla="*/ 581244 w 4784151"/>
              <a:gd name="connsiteY96" fmla="*/ 880975 h 3231269"/>
              <a:gd name="connsiteX97" fmla="*/ 550290 w 4784151"/>
              <a:gd name="connsiteY97" fmla="*/ 883356 h 3231269"/>
              <a:gd name="connsiteX98" fmla="*/ 550289 w 4784151"/>
              <a:gd name="connsiteY98" fmla="*/ 828587 h 3231269"/>
              <a:gd name="connsiteX99" fmla="*/ 505045 w 4784151"/>
              <a:gd name="connsiteY99" fmla="*/ 830969 h 3231269"/>
              <a:gd name="connsiteX100" fmla="*/ 502664 w 4784151"/>
              <a:gd name="connsiteY100" fmla="*/ 792869 h 3231269"/>
              <a:gd name="connsiteX101" fmla="*/ 474089 w 4784151"/>
              <a:gd name="connsiteY101" fmla="*/ 792869 h 3231269"/>
              <a:gd name="connsiteX102" fmla="*/ 474089 w 4784151"/>
              <a:gd name="connsiteY102" fmla="*/ 716669 h 3231269"/>
              <a:gd name="connsiteX103" fmla="*/ 426464 w 4784151"/>
              <a:gd name="connsiteY103" fmla="*/ 716669 h 3231269"/>
              <a:gd name="connsiteX104" fmla="*/ 426464 w 4784151"/>
              <a:gd name="connsiteY104" fmla="*/ 664281 h 3231269"/>
              <a:gd name="connsiteX105" fmla="*/ 402651 w 4784151"/>
              <a:gd name="connsiteY105" fmla="*/ 664281 h 3231269"/>
              <a:gd name="connsiteX106" fmla="*/ 402651 w 4784151"/>
              <a:gd name="connsiteY106" fmla="*/ 621419 h 3231269"/>
              <a:gd name="connsiteX107" fmla="*/ 383601 w 4784151"/>
              <a:gd name="connsiteY107" fmla="*/ 621419 h 3231269"/>
              <a:gd name="connsiteX108" fmla="*/ 383601 w 4784151"/>
              <a:gd name="connsiteY108" fmla="*/ 573794 h 3231269"/>
              <a:gd name="connsiteX109" fmla="*/ 345501 w 4784151"/>
              <a:gd name="connsiteY109" fmla="*/ 573794 h 3231269"/>
              <a:gd name="connsiteX110" fmla="*/ 345501 w 4784151"/>
              <a:gd name="connsiteY110" fmla="*/ 526169 h 3231269"/>
              <a:gd name="connsiteX111" fmla="*/ 307401 w 4784151"/>
              <a:gd name="connsiteY111" fmla="*/ 526169 h 3231269"/>
              <a:gd name="connsiteX112" fmla="*/ 307401 w 4784151"/>
              <a:gd name="connsiteY112" fmla="*/ 449969 h 3231269"/>
              <a:gd name="connsiteX113" fmla="*/ 274064 w 4784151"/>
              <a:gd name="connsiteY113" fmla="*/ 449969 h 3231269"/>
              <a:gd name="connsiteX114" fmla="*/ 274064 w 4784151"/>
              <a:gd name="connsiteY114" fmla="*/ 364244 h 3231269"/>
              <a:gd name="connsiteX115" fmla="*/ 240726 w 4784151"/>
              <a:gd name="connsiteY115" fmla="*/ 364244 h 3231269"/>
              <a:gd name="connsiteX116" fmla="*/ 240726 w 4784151"/>
              <a:gd name="connsiteY116" fmla="*/ 297569 h 3231269"/>
              <a:gd name="connsiteX117" fmla="*/ 207389 w 4784151"/>
              <a:gd name="connsiteY117" fmla="*/ 297569 h 3231269"/>
              <a:gd name="connsiteX118" fmla="*/ 207388 w 4784151"/>
              <a:gd name="connsiteY118" fmla="*/ 257088 h 3231269"/>
              <a:gd name="connsiteX119" fmla="*/ 188339 w 4784151"/>
              <a:gd name="connsiteY119" fmla="*/ 257087 h 3231269"/>
              <a:gd name="connsiteX120" fmla="*/ 188339 w 4784151"/>
              <a:gd name="connsiteY120" fmla="*/ 188031 h 3231269"/>
              <a:gd name="connsiteX121" fmla="*/ 145476 w 4784151"/>
              <a:gd name="connsiteY121" fmla="*/ 188031 h 3231269"/>
              <a:gd name="connsiteX122" fmla="*/ 145476 w 4784151"/>
              <a:gd name="connsiteY122" fmla="*/ 135644 h 3231269"/>
              <a:gd name="connsiteX123" fmla="*/ 116901 w 4784151"/>
              <a:gd name="connsiteY123" fmla="*/ 135644 h 3231269"/>
              <a:gd name="connsiteX124" fmla="*/ 116901 w 4784151"/>
              <a:gd name="connsiteY124" fmla="*/ 92781 h 3231269"/>
              <a:gd name="connsiteX125" fmla="*/ 88326 w 4784151"/>
              <a:gd name="connsiteY125" fmla="*/ 92781 h 3231269"/>
              <a:gd name="connsiteX126" fmla="*/ 88326 w 4784151"/>
              <a:gd name="connsiteY126" fmla="*/ 40394 h 3231269"/>
              <a:gd name="connsiteX127" fmla="*/ 62132 w 4784151"/>
              <a:gd name="connsiteY127" fmla="*/ 40394 h 3231269"/>
              <a:gd name="connsiteX128" fmla="*/ 52606 w 4784151"/>
              <a:gd name="connsiteY128" fmla="*/ 2291 h 3231269"/>
              <a:gd name="connsiteX129" fmla="*/ 220 w 4784151"/>
              <a:gd name="connsiteY129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40927 w 4784151"/>
              <a:gd name="connsiteY40" fmla="*/ 2100175 h 3231269"/>
              <a:gd name="connsiteX41" fmla="*/ 1845689 w 4784151"/>
              <a:gd name="connsiteY41" fmla="*/ 2066837 h 3231269"/>
              <a:gd name="connsiteX42" fmla="*/ 1826640 w 4784151"/>
              <a:gd name="connsiteY42" fmla="*/ 2043025 h 3231269"/>
              <a:gd name="connsiteX43" fmla="*/ 1745676 w 4784151"/>
              <a:gd name="connsiteY43" fmla="*/ 2045406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88452 w 4784151"/>
              <a:gd name="connsiteY69" fmla="*/ 1623924 h 3231269"/>
              <a:gd name="connsiteX70" fmla="*/ 1090833 w 4784151"/>
              <a:gd name="connsiteY70" fmla="*/ 1562013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86058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4818 h 3231269"/>
              <a:gd name="connsiteX85" fmla="*/ 769363 w 4784151"/>
              <a:gd name="connsiteY85" fmla="*/ 1154819 h 3231269"/>
              <a:gd name="connsiteX86" fmla="*/ 762221 w 4784151"/>
              <a:gd name="connsiteY86" fmla="*/ 1119099 h 3231269"/>
              <a:gd name="connsiteX87" fmla="*/ 721739 w 4784151"/>
              <a:gd name="connsiteY87" fmla="*/ 1121481 h 3231269"/>
              <a:gd name="connsiteX88" fmla="*/ 721739 w 4784151"/>
              <a:gd name="connsiteY88" fmla="*/ 1085762 h 3231269"/>
              <a:gd name="connsiteX89" fmla="*/ 678876 w 4784151"/>
              <a:gd name="connsiteY89" fmla="*/ 1083381 h 3231269"/>
              <a:gd name="connsiteX90" fmla="*/ 67887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4585 w 4784151"/>
              <a:gd name="connsiteY94" fmla="*/ 907169 h 3231269"/>
              <a:gd name="connsiteX95" fmla="*/ 581247 w 4784151"/>
              <a:gd name="connsiteY95" fmla="*/ 909550 h 3231269"/>
              <a:gd name="connsiteX96" fmla="*/ 581244 w 4784151"/>
              <a:gd name="connsiteY96" fmla="*/ 880975 h 3231269"/>
              <a:gd name="connsiteX97" fmla="*/ 550290 w 4784151"/>
              <a:gd name="connsiteY97" fmla="*/ 883356 h 3231269"/>
              <a:gd name="connsiteX98" fmla="*/ 550289 w 4784151"/>
              <a:gd name="connsiteY98" fmla="*/ 828587 h 3231269"/>
              <a:gd name="connsiteX99" fmla="*/ 505045 w 4784151"/>
              <a:gd name="connsiteY99" fmla="*/ 830969 h 3231269"/>
              <a:gd name="connsiteX100" fmla="*/ 502664 w 4784151"/>
              <a:gd name="connsiteY100" fmla="*/ 792869 h 3231269"/>
              <a:gd name="connsiteX101" fmla="*/ 474089 w 4784151"/>
              <a:gd name="connsiteY101" fmla="*/ 792869 h 3231269"/>
              <a:gd name="connsiteX102" fmla="*/ 474089 w 4784151"/>
              <a:gd name="connsiteY102" fmla="*/ 716669 h 3231269"/>
              <a:gd name="connsiteX103" fmla="*/ 426464 w 4784151"/>
              <a:gd name="connsiteY103" fmla="*/ 716669 h 3231269"/>
              <a:gd name="connsiteX104" fmla="*/ 426464 w 4784151"/>
              <a:gd name="connsiteY104" fmla="*/ 664281 h 3231269"/>
              <a:gd name="connsiteX105" fmla="*/ 402651 w 4784151"/>
              <a:gd name="connsiteY105" fmla="*/ 664281 h 3231269"/>
              <a:gd name="connsiteX106" fmla="*/ 402651 w 4784151"/>
              <a:gd name="connsiteY106" fmla="*/ 621419 h 3231269"/>
              <a:gd name="connsiteX107" fmla="*/ 383601 w 4784151"/>
              <a:gd name="connsiteY107" fmla="*/ 621419 h 3231269"/>
              <a:gd name="connsiteX108" fmla="*/ 383601 w 4784151"/>
              <a:gd name="connsiteY108" fmla="*/ 573794 h 3231269"/>
              <a:gd name="connsiteX109" fmla="*/ 345501 w 4784151"/>
              <a:gd name="connsiteY109" fmla="*/ 573794 h 3231269"/>
              <a:gd name="connsiteX110" fmla="*/ 345501 w 4784151"/>
              <a:gd name="connsiteY110" fmla="*/ 526169 h 3231269"/>
              <a:gd name="connsiteX111" fmla="*/ 307401 w 4784151"/>
              <a:gd name="connsiteY111" fmla="*/ 526169 h 3231269"/>
              <a:gd name="connsiteX112" fmla="*/ 307401 w 4784151"/>
              <a:gd name="connsiteY112" fmla="*/ 449969 h 3231269"/>
              <a:gd name="connsiteX113" fmla="*/ 274064 w 4784151"/>
              <a:gd name="connsiteY113" fmla="*/ 449969 h 3231269"/>
              <a:gd name="connsiteX114" fmla="*/ 274064 w 4784151"/>
              <a:gd name="connsiteY114" fmla="*/ 364244 h 3231269"/>
              <a:gd name="connsiteX115" fmla="*/ 240726 w 4784151"/>
              <a:gd name="connsiteY115" fmla="*/ 364244 h 3231269"/>
              <a:gd name="connsiteX116" fmla="*/ 240726 w 4784151"/>
              <a:gd name="connsiteY116" fmla="*/ 297569 h 3231269"/>
              <a:gd name="connsiteX117" fmla="*/ 207389 w 4784151"/>
              <a:gd name="connsiteY117" fmla="*/ 297569 h 3231269"/>
              <a:gd name="connsiteX118" fmla="*/ 207388 w 4784151"/>
              <a:gd name="connsiteY118" fmla="*/ 257088 h 3231269"/>
              <a:gd name="connsiteX119" fmla="*/ 188339 w 4784151"/>
              <a:gd name="connsiteY119" fmla="*/ 257087 h 3231269"/>
              <a:gd name="connsiteX120" fmla="*/ 188339 w 4784151"/>
              <a:gd name="connsiteY120" fmla="*/ 188031 h 3231269"/>
              <a:gd name="connsiteX121" fmla="*/ 145476 w 4784151"/>
              <a:gd name="connsiteY121" fmla="*/ 188031 h 3231269"/>
              <a:gd name="connsiteX122" fmla="*/ 145476 w 4784151"/>
              <a:gd name="connsiteY122" fmla="*/ 135644 h 3231269"/>
              <a:gd name="connsiteX123" fmla="*/ 116901 w 4784151"/>
              <a:gd name="connsiteY123" fmla="*/ 135644 h 3231269"/>
              <a:gd name="connsiteX124" fmla="*/ 116901 w 4784151"/>
              <a:gd name="connsiteY124" fmla="*/ 92781 h 3231269"/>
              <a:gd name="connsiteX125" fmla="*/ 88326 w 4784151"/>
              <a:gd name="connsiteY125" fmla="*/ 92781 h 3231269"/>
              <a:gd name="connsiteX126" fmla="*/ 88326 w 4784151"/>
              <a:gd name="connsiteY126" fmla="*/ 40394 h 3231269"/>
              <a:gd name="connsiteX127" fmla="*/ 62132 w 4784151"/>
              <a:gd name="connsiteY127" fmla="*/ 40394 h 3231269"/>
              <a:gd name="connsiteX128" fmla="*/ 52606 w 4784151"/>
              <a:gd name="connsiteY128" fmla="*/ 2291 h 3231269"/>
              <a:gd name="connsiteX129" fmla="*/ 220 w 4784151"/>
              <a:gd name="connsiteY129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40927 w 4784151"/>
              <a:gd name="connsiteY40" fmla="*/ 2100175 h 3231269"/>
              <a:gd name="connsiteX41" fmla="*/ 1831402 w 4784151"/>
              <a:gd name="connsiteY41" fmla="*/ 2071600 h 3231269"/>
              <a:gd name="connsiteX42" fmla="*/ 1826640 w 4784151"/>
              <a:gd name="connsiteY42" fmla="*/ 2043025 h 3231269"/>
              <a:gd name="connsiteX43" fmla="*/ 1745676 w 4784151"/>
              <a:gd name="connsiteY43" fmla="*/ 2045406 h 3231269"/>
              <a:gd name="connsiteX44" fmla="*/ 1745676 w 4784151"/>
              <a:gd name="connsiteY44" fmla="*/ 2016831 h 3231269"/>
              <a:gd name="connsiteX45" fmla="*/ 1655189 w 4784151"/>
              <a:gd name="connsiteY45" fmla="*/ 2016831 h 3231269"/>
              <a:gd name="connsiteX46" fmla="*/ 1655189 w 4784151"/>
              <a:gd name="connsiteY46" fmla="*/ 1983494 h 3231269"/>
              <a:gd name="connsiteX47" fmla="*/ 1626614 w 4784151"/>
              <a:gd name="connsiteY47" fmla="*/ 1983494 h 3231269"/>
              <a:gd name="connsiteX48" fmla="*/ 1626614 w 4784151"/>
              <a:gd name="connsiteY48" fmla="*/ 1954919 h 3231269"/>
              <a:gd name="connsiteX49" fmla="*/ 1612326 w 4784151"/>
              <a:gd name="connsiteY49" fmla="*/ 1954919 h 3231269"/>
              <a:gd name="connsiteX50" fmla="*/ 1612326 w 4784151"/>
              <a:gd name="connsiteY50" fmla="*/ 1926344 h 3231269"/>
              <a:gd name="connsiteX51" fmla="*/ 1545651 w 4784151"/>
              <a:gd name="connsiteY51" fmla="*/ 1926344 h 3231269"/>
              <a:gd name="connsiteX52" fmla="*/ 1545651 w 4784151"/>
              <a:gd name="connsiteY52" fmla="*/ 1902531 h 3231269"/>
              <a:gd name="connsiteX53" fmla="*/ 1355151 w 4784151"/>
              <a:gd name="connsiteY53" fmla="*/ 1902531 h 3231269"/>
              <a:gd name="connsiteX54" fmla="*/ 1355151 w 4784151"/>
              <a:gd name="connsiteY54" fmla="*/ 1869194 h 3231269"/>
              <a:gd name="connsiteX55" fmla="*/ 1293239 w 4784151"/>
              <a:gd name="connsiteY55" fmla="*/ 1869194 h 3231269"/>
              <a:gd name="connsiteX56" fmla="*/ 1293239 w 4784151"/>
              <a:gd name="connsiteY56" fmla="*/ 1850144 h 3231269"/>
              <a:gd name="connsiteX57" fmla="*/ 1250376 w 4784151"/>
              <a:gd name="connsiteY57" fmla="*/ 1850144 h 3231269"/>
              <a:gd name="connsiteX58" fmla="*/ 1250376 w 4784151"/>
              <a:gd name="connsiteY58" fmla="*/ 1821569 h 3231269"/>
              <a:gd name="connsiteX59" fmla="*/ 1240851 w 4784151"/>
              <a:gd name="connsiteY59" fmla="*/ 1821569 h 3231269"/>
              <a:gd name="connsiteX60" fmla="*/ 1240851 w 4784151"/>
              <a:gd name="connsiteY60" fmla="*/ 1788231 h 3231269"/>
              <a:gd name="connsiteX61" fmla="*/ 1193226 w 4784151"/>
              <a:gd name="connsiteY61" fmla="*/ 1788231 h 3231269"/>
              <a:gd name="connsiteX62" fmla="*/ 1193226 w 4784151"/>
              <a:gd name="connsiteY62" fmla="*/ 1764419 h 3231269"/>
              <a:gd name="connsiteX63" fmla="*/ 1169414 w 4784151"/>
              <a:gd name="connsiteY63" fmla="*/ 1764419 h 3231269"/>
              <a:gd name="connsiteX64" fmla="*/ 1169414 w 4784151"/>
              <a:gd name="connsiteY64" fmla="*/ 1740606 h 3231269"/>
              <a:gd name="connsiteX65" fmla="*/ 1121789 w 4784151"/>
              <a:gd name="connsiteY65" fmla="*/ 1740606 h 3231269"/>
              <a:gd name="connsiteX66" fmla="*/ 1121789 w 4784151"/>
              <a:gd name="connsiteY66" fmla="*/ 1688219 h 3231269"/>
              <a:gd name="connsiteX67" fmla="*/ 1097976 w 4784151"/>
              <a:gd name="connsiteY67" fmla="*/ 1688219 h 3231269"/>
              <a:gd name="connsiteX68" fmla="*/ 1097976 w 4784151"/>
              <a:gd name="connsiteY68" fmla="*/ 1626306 h 3231269"/>
              <a:gd name="connsiteX69" fmla="*/ 1088452 w 4784151"/>
              <a:gd name="connsiteY69" fmla="*/ 1623924 h 3231269"/>
              <a:gd name="connsiteX70" fmla="*/ 1090833 w 4784151"/>
              <a:gd name="connsiteY70" fmla="*/ 1562013 h 3231269"/>
              <a:gd name="connsiteX71" fmla="*/ 1069401 w 4784151"/>
              <a:gd name="connsiteY71" fmla="*/ 1559631 h 3231269"/>
              <a:gd name="connsiteX72" fmla="*/ 1069401 w 4784151"/>
              <a:gd name="connsiteY72" fmla="*/ 1464381 h 3231269"/>
              <a:gd name="connsiteX73" fmla="*/ 986058 w 4784151"/>
              <a:gd name="connsiteY73" fmla="*/ 1464381 h 3231269"/>
              <a:gd name="connsiteX74" fmla="*/ 983676 w 4784151"/>
              <a:gd name="connsiteY74" fmla="*/ 1445331 h 3231269"/>
              <a:gd name="connsiteX75" fmla="*/ 955101 w 4784151"/>
              <a:gd name="connsiteY75" fmla="*/ 1445331 h 3231269"/>
              <a:gd name="connsiteX76" fmla="*/ 955101 w 4784151"/>
              <a:gd name="connsiteY76" fmla="*/ 1392944 h 3231269"/>
              <a:gd name="connsiteX77" fmla="*/ 917001 w 4784151"/>
              <a:gd name="connsiteY77" fmla="*/ 1392944 h 3231269"/>
              <a:gd name="connsiteX78" fmla="*/ 917001 w 4784151"/>
              <a:gd name="connsiteY78" fmla="*/ 1359606 h 3231269"/>
              <a:gd name="connsiteX79" fmla="*/ 888426 w 4784151"/>
              <a:gd name="connsiteY79" fmla="*/ 1359606 h 3231269"/>
              <a:gd name="connsiteX80" fmla="*/ 888426 w 4784151"/>
              <a:gd name="connsiteY80" fmla="*/ 1283406 h 3231269"/>
              <a:gd name="connsiteX81" fmla="*/ 859851 w 4784151"/>
              <a:gd name="connsiteY81" fmla="*/ 1283406 h 3231269"/>
              <a:gd name="connsiteX82" fmla="*/ 859851 w 4784151"/>
              <a:gd name="connsiteY82" fmla="*/ 1202444 h 3231269"/>
              <a:gd name="connsiteX83" fmla="*/ 793176 w 4784151"/>
              <a:gd name="connsiteY83" fmla="*/ 1202444 h 3231269"/>
              <a:gd name="connsiteX84" fmla="*/ 793176 w 4784151"/>
              <a:gd name="connsiteY84" fmla="*/ 1154818 h 3231269"/>
              <a:gd name="connsiteX85" fmla="*/ 769363 w 4784151"/>
              <a:gd name="connsiteY85" fmla="*/ 1154819 h 3231269"/>
              <a:gd name="connsiteX86" fmla="*/ 762221 w 4784151"/>
              <a:gd name="connsiteY86" fmla="*/ 1119099 h 3231269"/>
              <a:gd name="connsiteX87" fmla="*/ 721739 w 4784151"/>
              <a:gd name="connsiteY87" fmla="*/ 1121481 h 3231269"/>
              <a:gd name="connsiteX88" fmla="*/ 721739 w 4784151"/>
              <a:gd name="connsiteY88" fmla="*/ 1085762 h 3231269"/>
              <a:gd name="connsiteX89" fmla="*/ 678876 w 4784151"/>
              <a:gd name="connsiteY89" fmla="*/ 1083381 h 3231269"/>
              <a:gd name="connsiteX90" fmla="*/ 678876 w 4784151"/>
              <a:gd name="connsiteY90" fmla="*/ 1030994 h 3231269"/>
              <a:gd name="connsiteX91" fmla="*/ 655064 w 4784151"/>
              <a:gd name="connsiteY91" fmla="*/ 1030994 h 3231269"/>
              <a:gd name="connsiteX92" fmla="*/ 655064 w 4784151"/>
              <a:gd name="connsiteY92" fmla="*/ 969081 h 3231269"/>
              <a:gd name="connsiteX93" fmla="*/ 612201 w 4784151"/>
              <a:gd name="connsiteY93" fmla="*/ 969081 h 3231269"/>
              <a:gd name="connsiteX94" fmla="*/ 614585 w 4784151"/>
              <a:gd name="connsiteY94" fmla="*/ 907169 h 3231269"/>
              <a:gd name="connsiteX95" fmla="*/ 581247 w 4784151"/>
              <a:gd name="connsiteY95" fmla="*/ 909550 h 3231269"/>
              <a:gd name="connsiteX96" fmla="*/ 581244 w 4784151"/>
              <a:gd name="connsiteY96" fmla="*/ 880975 h 3231269"/>
              <a:gd name="connsiteX97" fmla="*/ 550290 w 4784151"/>
              <a:gd name="connsiteY97" fmla="*/ 883356 h 3231269"/>
              <a:gd name="connsiteX98" fmla="*/ 550289 w 4784151"/>
              <a:gd name="connsiteY98" fmla="*/ 828587 h 3231269"/>
              <a:gd name="connsiteX99" fmla="*/ 505045 w 4784151"/>
              <a:gd name="connsiteY99" fmla="*/ 830969 h 3231269"/>
              <a:gd name="connsiteX100" fmla="*/ 502664 w 4784151"/>
              <a:gd name="connsiteY100" fmla="*/ 792869 h 3231269"/>
              <a:gd name="connsiteX101" fmla="*/ 474089 w 4784151"/>
              <a:gd name="connsiteY101" fmla="*/ 792869 h 3231269"/>
              <a:gd name="connsiteX102" fmla="*/ 474089 w 4784151"/>
              <a:gd name="connsiteY102" fmla="*/ 716669 h 3231269"/>
              <a:gd name="connsiteX103" fmla="*/ 426464 w 4784151"/>
              <a:gd name="connsiteY103" fmla="*/ 716669 h 3231269"/>
              <a:gd name="connsiteX104" fmla="*/ 426464 w 4784151"/>
              <a:gd name="connsiteY104" fmla="*/ 664281 h 3231269"/>
              <a:gd name="connsiteX105" fmla="*/ 402651 w 4784151"/>
              <a:gd name="connsiteY105" fmla="*/ 664281 h 3231269"/>
              <a:gd name="connsiteX106" fmla="*/ 402651 w 4784151"/>
              <a:gd name="connsiteY106" fmla="*/ 621419 h 3231269"/>
              <a:gd name="connsiteX107" fmla="*/ 383601 w 4784151"/>
              <a:gd name="connsiteY107" fmla="*/ 621419 h 3231269"/>
              <a:gd name="connsiteX108" fmla="*/ 383601 w 4784151"/>
              <a:gd name="connsiteY108" fmla="*/ 573794 h 3231269"/>
              <a:gd name="connsiteX109" fmla="*/ 345501 w 4784151"/>
              <a:gd name="connsiteY109" fmla="*/ 573794 h 3231269"/>
              <a:gd name="connsiteX110" fmla="*/ 345501 w 4784151"/>
              <a:gd name="connsiteY110" fmla="*/ 526169 h 3231269"/>
              <a:gd name="connsiteX111" fmla="*/ 307401 w 4784151"/>
              <a:gd name="connsiteY111" fmla="*/ 526169 h 3231269"/>
              <a:gd name="connsiteX112" fmla="*/ 307401 w 4784151"/>
              <a:gd name="connsiteY112" fmla="*/ 449969 h 3231269"/>
              <a:gd name="connsiteX113" fmla="*/ 274064 w 4784151"/>
              <a:gd name="connsiteY113" fmla="*/ 449969 h 3231269"/>
              <a:gd name="connsiteX114" fmla="*/ 274064 w 4784151"/>
              <a:gd name="connsiteY114" fmla="*/ 364244 h 3231269"/>
              <a:gd name="connsiteX115" fmla="*/ 240726 w 4784151"/>
              <a:gd name="connsiteY115" fmla="*/ 364244 h 3231269"/>
              <a:gd name="connsiteX116" fmla="*/ 240726 w 4784151"/>
              <a:gd name="connsiteY116" fmla="*/ 297569 h 3231269"/>
              <a:gd name="connsiteX117" fmla="*/ 207389 w 4784151"/>
              <a:gd name="connsiteY117" fmla="*/ 297569 h 3231269"/>
              <a:gd name="connsiteX118" fmla="*/ 207388 w 4784151"/>
              <a:gd name="connsiteY118" fmla="*/ 257088 h 3231269"/>
              <a:gd name="connsiteX119" fmla="*/ 188339 w 4784151"/>
              <a:gd name="connsiteY119" fmla="*/ 257087 h 3231269"/>
              <a:gd name="connsiteX120" fmla="*/ 188339 w 4784151"/>
              <a:gd name="connsiteY120" fmla="*/ 188031 h 3231269"/>
              <a:gd name="connsiteX121" fmla="*/ 145476 w 4784151"/>
              <a:gd name="connsiteY121" fmla="*/ 188031 h 3231269"/>
              <a:gd name="connsiteX122" fmla="*/ 145476 w 4784151"/>
              <a:gd name="connsiteY122" fmla="*/ 135644 h 3231269"/>
              <a:gd name="connsiteX123" fmla="*/ 116901 w 4784151"/>
              <a:gd name="connsiteY123" fmla="*/ 135644 h 3231269"/>
              <a:gd name="connsiteX124" fmla="*/ 116901 w 4784151"/>
              <a:gd name="connsiteY124" fmla="*/ 92781 h 3231269"/>
              <a:gd name="connsiteX125" fmla="*/ 88326 w 4784151"/>
              <a:gd name="connsiteY125" fmla="*/ 92781 h 3231269"/>
              <a:gd name="connsiteX126" fmla="*/ 88326 w 4784151"/>
              <a:gd name="connsiteY126" fmla="*/ 40394 h 3231269"/>
              <a:gd name="connsiteX127" fmla="*/ 62132 w 4784151"/>
              <a:gd name="connsiteY127" fmla="*/ 40394 h 3231269"/>
              <a:gd name="connsiteX128" fmla="*/ 52606 w 4784151"/>
              <a:gd name="connsiteY128" fmla="*/ 2291 h 3231269"/>
              <a:gd name="connsiteX129" fmla="*/ 220 w 4784151"/>
              <a:gd name="connsiteY129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40927 w 4784151"/>
              <a:gd name="connsiteY40" fmla="*/ 2100175 h 3231269"/>
              <a:gd name="connsiteX41" fmla="*/ 1826640 w 4784151"/>
              <a:gd name="connsiteY41" fmla="*/ 2043025 h 3231269"/>
              <a:gd name="connsiteX42" fmla="*/ 1745676 w 4784151"/>
              <a:gd name="connsiteY42" fmla="*/ 2045406 h 3231269"/>
              <a:gd name="connsiteX43" fmla="*/ 1745676 w 4784151"/>
              <a:gd name="connsiteY43" fmla="*/ 2016831 h 3231269"/>
              <a:gd name="connsiteX44" fmla="*/ 1655189 w 4784151"/>
              <a:gd name="connsiteY44" fmla="*/ 2016831 h 3231269"/>
              <a:gd name="connsiteX45" fmla="*/ 1655189 w 4784151"/>
              <a:gd name="connsiteY45" fmla="*/ 1983494 h 3231269"/>
              <a:gd name="connsiteX46" fmla="*/ 1626614 w 4784151"/>
              <a:gd name="connsiteY46" fmla="*/ 1983494 h 3231269"/>
              <a:gd name="connsiteX47" fmla="*/ 1626614 w 4784151"/>
              <a:gd name="connsiteY47" fmla="*/ 1954919 h 3231269"/>
              <a:gd name="connsiteX48" fmla="*/ 1612326 w 4784151"/>
              <a:gd name="connsiteY48" fmla="*/ 1954919 h 3231269"/>
              <a:gd name="connsiteX49" fmla="*/ 1612326 w 4784151"/>
              <a:gd name="connsiteY49" fmla="*/ 1926344 h 3231269"/>
              <a:gd name="connsiteX50" fmla="*/ 1545651 w 4784151"/>
              <a:gd name="connsiteY50" fmla="*/ 1926344 h 3231269"/>
              <a:gd name="connsiteX51" fmla="*/ 1545651 w 4784151"/>
              <a:gd name="connsiteY51" fmla="*/ 1902531 h 3231269"/>
              <a:gd name="connsiteX52" fmla="*/ 1355151 w 4784151"/>
              <a:gd name="connsiteY52" fmla="*/ 1902531 h 3231269"/>
              <a:gd name="connsiteX53" fmla="*/ 1355151 w 4784151"/>
              <a:gd name="connsiteY53" fmla="*/ 1869194 h 3231269"/>
              <a:gd name="connsiteX54" fmla="*/ 1293239 w 4784151"/>
              <a:gd name="connsiteY54" fmla="*/ 1869194 h 3231269"/>
              <a:gd name="connsiteX55" fmla="*/ 1293239 w 4784151"/>
              <a:gd name="connsiteY55" fmla="*/ 1850144 h 3231269"/>
              <a:gd name="connsiteX56" fmla="*/ 1250376 w 4784151"/>
              <a:gd name="connsiteY56" fmla="*/ 1850144 h 3231269"/>
              <a:gd name="connsiteX57" fmla="*/ 1250376 w 4784151"/>
              <a:gd name="connsiteY57" fmla="*/ 1821569 h 3231269"/>
              <a:gd name="connsiteX58" fmla="*/ 1240851 w 4784151"/>
              <a:gd name="connsiteY58" fmla="*/ 1821569 h 3231269"/>
              <a:gd name="connsiteX59" fmla="*/ 1240851 w 4784151"/>
              <a:gd name="connsiteY59" fmla="*/ 1788231 h 3231269"/>
              <a:gd name="connsiteX60" fmla="*/ 1193226 w 4784151"/>
              <a:gd name="connsiteY60" fmla="*/ 1788231 h 3231269"/>
              <a:gd name="connsiteX61" fmla="*/ 1193226 w 4784151"/>
              <a:gd name="connsiteY61" fmla="*/ 1764419 h 3231269"/>
              <a:gd name="connsiteX62" fmla="*/ 1169414 w 4784151"/>
              <a:gd name="connsiteY62" fmla="*/ 1764419 h 3231269"/>
              <a:gd name="connsiteX63" fmla="*/ 1169414 w 4784151"/>
              <a:gd name="connsiteY63" fmla="*/ 1740606 h 3231269"/>
              <a:gd name="connsiteX64" fmla="*/ 1121789 w 4784151"/>
              <a:gd name="connsiteY64" fmla="*/ 1740606 h 3231269"/>
              <a:gd name="connsiteX65" fmla="*/ 1121789 w 4784151"/>
              <a:gd name="connsiteY65" fmla="*/ 1688219 h 3231269"/>
              <a:gd name="connsiteX66" fmla="*/ 1097976 w 4784151"/>
              <a:gd name="connsiteY66" fmla="*/ 1688219 h 3231269"/>
              <a:gd name="connsiteX67" fmla="*/ 1097976 w 4784151"/>
              <a:gd name="connsiteY67" fmla="*/ 1626306 h 3231269"/>
              <a:gd name="connsiteX68" fmla="*/ 1088452 w 4784151"/>
              <a:gd name="connsiteY68" fmla="*/ 1623924 h 3231269"/>
              <a:gd name="connsiteX69" fmla="*/ 1090833 w 4784151"/>
              <a:gd name="connsiteY69" fmla="*/ 1562013 h 3231269"/>
              <a:gd name="connsiteX70" fmla="*/ 1069401 w 4784151"/>
              <a:gd name="connsiteY70" fmla="*/ 1559631 h 3231269"/>
              <a:gd name="connsiteX71" fmla="*/ 1069401 w 4784151"/>
              <a:gd name="connsiteY71" fmla="*/ 1464381 h 3231269"/>
              <a:gd name="connsiteX72" fmla="*/ 986058 w 4784151"/>
              <a:gd name="connsiteY72" fmla="*/ 1464381 h 3231269"/>
              <a:gd name="connsiteX73" fmla="*/ 983676 w 4784151"/>
              <a:gd name="connsiteY73" fmla="*/ 1445331 h 3231269"/>
              <a:gd name="connsiteX74" fmla="*/ 955101 w 4784151"/>
              <a:gd name="connsiteY74" fmla="*/ 1445331 h 3231269"/>
              <a:gd name="connsiteX75" fmla="*/ 955101 w 4784151"/>
              <a:gd name="connsiteY75" fmla="*/ 1392944 h 3231269"/>
              <a:gd name="connsiteX76" fmla="*/ 917001 w 4784151"/>
              <a:gd name="connsiteY76" fmla="*/ 1392944 h 3231269"/>
              <a:gd name="connsiteX77" fmla="*/ 917001 w 4784151"/>
              <a:gd name="connsiteY77" fmla="*/ 1359606 h 3231269"/>
              <a:gd name="connsiteX78" fmla="*/ 888426 w 4784151"/>
              <a:gd name="connsiteY78" fmla="*/ 1359606 h 3231269"/>
              <a:gd name="connsiteX79" fmla="*/ 888426 w 4784151"/>
              <a:gd name="connsiteY79" fmla="*/ 1283406 h 3231269"/>
              <a:gd name="connsiteX80" fmla="*/ 859851 w 4784151"/>
              <a:gd name="connsiteY80" fmla="*/ 1283406 h 3231269"/>
              <a:gd name="connsiteX81" fmla="*/ 859851 w 4784151"/>
              <a:gd name="connsiteY81" fmla="*/ 1202444 h 3231269"/>
              <a:gd name="connsiteX82" fmla="*/ 793176 w 4784151"/>
              <a:gd name="connsiteY82" fmla="*/ 1202444 h 3231269"/>
              <a:gd name="connsiteX83" fmla="*/ 793176 w 4784151"/>
              <a:gd name="connsiteY83" fmla="*/ 1154818 h 3231269"/>
              <a:gd name="connsiteX84" fmla="*/ 769363 w 4784151"/>
              <a:gd name="connsiteY84" fmla="*/ 1154819 h 3231269"/>
              <a:gd name="connsiteX85" fmla="*/ 762221 w 4784151"/>
              <a:gd name="connsiteY85" fmla="*/ 1119099 h 3231269"/>
              <a:gd name="connsiteX86" fmla="*/ 721739 w 4784151"/>
              <a:gd name="connsiteY86" fmla="*/ 1121481 h 3231269"/>
              <a:gd name="connsiteX87" fmla="*/ 721739 w 4784151"/>
              <a:gd name="connsiteY87" fmla="*/ 1085762 h 3231269"/>
              <a:gd name="connsiteX88" fmla="*/ 678876 w 4784151"/>
              <a:gd name="connsiteY88" fmla="*/ 1083381 h 3231269"/>
              <a:gd name="connsiteX89" fmla="*/ 678876 w 4784151"/>
              <a:gd name="connsiteY89" fmla="*/ 1030994 h 3231269"/>
              <a:gd name="connsiteX90" fmla="*/ 655064 w 4784151"/>
              <a:gd name="connsiteY90" fmla="*/ 1030994 h 3231269"/>
              <a:gd name="connsiteX91" fmla="*/ 655064 w 4784151"/>
              <a:gd name="connsiteY91" fmla="*/ 969081 h 3231269"/>
              <a:gd name="connsiteX92" fmla="*/ 612201 w 4784151"/>
              <a:gd name="connsiteY92" fmla="*/ 969081 h 3231269"/>
              <a:gd name="connsiteX93" fmla="*/ 614585 w 4784151"/>
              <a:gd name="connsiteY93" fmla="*/ 907169 h 3231269"/>
              <a:gd name="connsiteX94" fmla="*/ 581247 w 4784151"/>
              <a:gd name="connsiteY94" fmla="*/ 909550 h 3231269"/>
              <a:gd name="connsiteX95" fmla="*/ 581244 w 4784151"/>
              <a:gd name="connsiteY95" fmla="*/ 880975 h 3231269"/>
              <a:gd name="connsiteX96" fmla="*/ 550290 w 4784151"/>
              <a:gd name="connsiteY96" fmla="*/ 883356 h 3231269"/>
              <a:gd name="connsiteX97" fmla="*/ 550289 w 4784151"/>
              <a:gd name="connsiteY97" fmla="*/ 828587 h 3231269"/>
              <a:gd name="connsiteX98" fmla="*/ 505045 w 4784151"/>
              <a:gd name="connsiteY98" fmla="*/ 830969 h 3231269"/>
              <a:gd name="connsiteX99" fmla="*/ 502664 w 4784151"/>
              <a:gd name="connsiteY99" fmla="*/ 792869 h 3231269"/>
              <a:gd name="connsiteX100" fmla="*/ 474089 w 4784151"/>
              <a:gd name="connsiteY100" fmla="*/ 792869 h 3231269"/>
              <a:gd name="connsiteX101" fmla="*/ 474089 w 4784151"/>
              <a:gd name="connsiteY101" fmla="*/ 716669 h 3231269"/>
              <a:gd name="connsiteX102" fmla="*/ 426464 w 4784151"/>
              <a:gd name="connsiteY102" fmla="*/ 716669 h 3231269"/>
              <a:gd name="connsiteX103" fmla="*/ 426464 w 4784151"/>
              <a:gd name="connsiteY103" fmla="*/ 664281 h 3231269"/>
              <a:gd name="connsiteX104" fmla="*/ 402651 w 4784151"/>
              <a:gd name="connsiteY104" fmla="*/ 664281 h 3231269"/>
              <a:gd name="connsiteX105" fmla="*/ 402651 w 4784151"/>
              <a:gd name="connsiteY105" fmla="*/ 621419 h 3231269"/>
              <a:gd name="connsiteX106" fmla="*/ 383601 w 4784151"/>
              <a:gd name="connsiteY106" fmla="*/ 621419 h 3231269"/>
              <a:gd name="connsiteX107" fmla="*/ 383601 w 4784151"/>
              <a:gd name="connsiteY107" fmla="*/ 573794 h 3231269"/>
              <a:gd name="connsiteX108" fmla="*/ 345501 w 4784151"/>
              <a:gd name="connsiteY108" fmla="*/ 573794 h 3231269"/>
              <a:gd name="connsiteX109" fmla="*/ 345501 w 4784151"/>
              <a:gd name="connsiteY109" fmla="*/ 526169 h 3231269"/>
              <a:gd name="connsiteX110" fmla="*/ 307401 w 4784151"/>
              <a:gd name="connsiteY110" fmla="*/ 526169 h 3231269"/>
              <a:gd name="connsiteX111" fmla="*/ 307401 w 4784151"/>
              <a:gd name="connsiteY111" fmla="*/ 449969 h 3231269"/>
              <a:gd name="connsiteX112" fmla="*/ 274064 w 4784151"/>
              <a:gd name="connsiteY112" fmla="*/ 449969 h 3231269"/>
              <a:gd name="connsiteX113" fmla="*/ 274064 w 4784151"/>
              <a:gd name="connsiteY113" fmla="*/ 364244 h 3231269"/>
              <a:gd name="connsiteX114" fmla="*/ 240726 w 4784151"/>
              <a:gd name="connsiteY114" fmla="*/ 364244 h 3231269"/>
              <a:gd name="connsiteX115" fmla="*/ 240726 w 4784151"/>
              <a:gd name="connsiteY115" fmla="*/ 297569 h 3231269"/>
              <a:gd name="connsiteX116" fmla="*/ 207389 w 4784151"/>
              <a:gd name="connsiteY116" fmla="*/ 297569 h 3231269"/>
              <a:gd name="connsiteX117" fmla="*/ 207388 w 4784151"/>
              <a:gd name="connsiteY117" fmla="*/ 257088 h 3231269"/>
              <a:gd name="connsiteX118" fmla="*/ 188339 w 4784151"/>
              <a:gd name="connsiteY118" fmla="*/ 257087 h 3231269"/>
              <a:gd name="connsiteX119" fmla="*/ 188339 w 4784151"/>
              <a:gd name="connsiteY119" fmla="*/ 188031 h 3231269"/>
              <a:gd name="connsiteX120" fmla="*/ 145476 w 4784151"/>
              <a:gd name="connsiteY120" fmla="*/ 188031 h 3231269"/>
              <a:gd name="connsiteX121" fmla="*/ 145476 w 4784151"/>
              <a:gd name="connsiteY121" fmla="*/ 135644 h 3231269"/>
              <a:gd name="connsiteX122" fmla="*/ 116901 w 4784151"/>
              <a:gd name="connsiteY122" fmla="*/ 135644 h 3231269"/>
              <a:gd name="connsiteX123" fmla="*/ 116901 w 4784151"/>
              <a:gd name="connsiteY123" fmla="*/ 92781 h 3231269"/>
              <a:gd name="connsiteX124" fmla="*/ 88326 w 4784151"/>
              <a:gd name="connsiteY124" fmla="*/ 92781 h 3231269"/>
              <a:gd name="connsiteX125" fmla="*/ 88326 w 4784151"/>
              <a:gd name="connsiteY125" fmla="*/ 40394 h 3231269"/>
              <a:gd name="connsiteX126" fmla="*/ 62132 w 4784151"/>
              <a:gd name="connsiteY126" fmla="*/ 40394 h 3231269"/>
              <a:gd name="connsiteX127" fmla="*/ 52606 w 4784151"/>
              <a:gd name="connsiteY127" fmla="*/ 2291 h 3231269"/>
              <a:gd name="connsiteX128" fmla="*/ 220 w 4784151"/>
              <a:gd name="connsiteY128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69676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40927 w 4784151"/>
              <a:gd name="connsiteY40" fmla="*/ 2100175 h 3231269"/>
              <a:gd name="connsiteX41" fmla="*/ 1833784 w 4784151"/>
              <a:gd name="connsiteY41" fmla="*/ 2043025 h 3231269"/>
              <a:gd name="connsiteX42" fmla="*/ 1745676 w 4784151"/>
              <a:gd name="connsiteY42" fmla="*/ 2045406 h 3231269"/>
              <a:gd name="connsiteX43" fmla="*/ 1745676 w 4784151"/>
              <a:gd name="connsiteY43" fmla="*/ 2016831 h 3231269"/>
              <a:gd name="connsiteX44" fmla="*/ 1655189 w 4784151"/>
              <a:gd name="connsiteY44" fmla="*/ 2016831 h 3231269"/>
              <a:gd name="connsiteX45" fmla="*/ 1655189 w 4784151"/>
              <a:gd name="connsiteY45" fmla="*/ 1983494 h 3231269"/>
              <a:gd name="connsiteX46" fmla="*/ 1626614 w 4784151"/>
              <a:gd name="connsiteY46" fmla="*/ 1983494 h 3231269"/>
              <a:gd name="connsiteX47" fmla="*/ 1626614 w 4784151"/>
              <a:gd name="connsiteY47" fmla="*/ 1954919 h 3231269"/>
              <a:gd name="connsiteX48" fmla="*/ 1612326 w 4784151"/>
              <a:gd name="connsiteY48" fmla="*/ 1954919 h 3231269"/>
              <a:gd name="connsiteX49" fmla="*/ 1612326 w 4784151"/>
              <a:gd name="connsiteY49" fmla="*/ 1926344 h 3231269"/>
              <a:gd name="connsiteX50" fmla="*/ 1545651 w 4784151"/>
              <a:gd name="connsiteY50" fmla="*/ 1926344 h 3231269"/>
              <a:gd name="connsiteX51" fmla="*/ 1545651 w 4784151"/>
              <a:gd name="connsiteY51" fmla="*/ 1902531 h 3231269"/>
              <a:gd name="connsiteX52" fmla="*/ 1355151 w 4784151"/>
              <a:gd name="connsiteY52" fmla="*/ 1902531 h 3231269"/>
              <a:gd name="connsiteX53" fmla="*/ 1355151 w 4784151"/>
              <a:gd name="connsiteY53" fmla="*/ 1869194 h 3231269"/>
              <a:gd name="connsiteX54" fmla="*/ 1293239 w 4784151"/>
              <a:gd name="connsiteY54" fmla="*/ 1869194 h 3231269"/>
              <a:gd name="connsiteX55" fmla="*/ 1293239 w 4784151"/>
              <a:gd name="connsiteY55" fmla="*/ 1850144 h 3231269"/>
              <a:gd name="connsiteX56" fmla="*/ 1250376 w 4784151"/>
              <a:gd name="connsiteY56" fmla="*/ 1850144 h 3231269"/>
              <a:gd name="connsiteX57" fmla="*/ 1250376 w 4784151"/>
              <a:gd name="connsiteY57" fmla="*/ 1821569 h 3231269"/>
              <a:gd name="connsiteX58" fmla="*/ 1240851 w 4784151"/>
              <a:gd name="connsiteY58" fmla="*/ 1821569 h 3231269"/>
              <a:gd name="connsiteX59" fmla="*/ 1240851 w 4784151"/>
              <a:gd name="connsiteY59" fmla="*/ 1788231 h 3231269"/>
              <a:gd name="connsiteX60" fmla="*/ 1193226 w 4784151"/>
              <a:gd name="connsiteY60" fmla="*/ 1788231 h 3231269"/>
              <a:gd name="connsiteX61" fmla="*/ 1193226 w 4784151"/>
              <a:gd name="connsiteY61" fmla="*/ 1764419 h 3231269"/>
              <a:gd name="connsiteX62" fmla="*/ 1169414 w 4784151"/>
              <a:gd name="connsiteY62" fmla="*/ 1764419 h 3231269"/>
              <a:gd name="connsiteX63" fmla="*/ 1169414 w 4784151"/>
              <a:gd name="connsiteY63" fmla="*/ 1740606 h 3231269"/>
              <a:gd name="connsiteX64" fmla="*/ 1121789 w 4784151"/>
              <a:gd name="connsiteY64" fmla="*/ 1740606 h 3231269"/>
              <a:gd name="connsiteX65" fmla="*/ 1121789 w 4784151"/>
              <a:gd name="connsiteY65" fmla="*/ 1688219 h 3231269"/>
              <a:gd name="connsiteX66" fmla="*/ 1097976 w 4784151"/>
              <a:gd name="connsiteY66" fmla="*/ 1688219 h 3231269"/>
              <a:gd name="connsiteX67" fmla="*/ 1097976 w 4784151"/>
              <a:gd name="connsiteY67" fmla="*/ 1626306 h 3231269"/>
              <a:gd name="connsiteX68" fmla="*/ 1088452 w 4784151"/>
              <a:gd name="connsiteY68" fmla="*/ 1623924 h 3231269"/>
              <a:gd name="connsiteX69" fmla="*/ 1090833 w 4784151"/>
              <a:gd name="connsiteY69" fmla="*/ 1562013 h 3231269"/>
              <a:gd name="connsiteX70" fmla="*/ 1069401 w 4784151"/>
              <a:gd name="connsiteY70" fmla="*/ 1559631 h 3231269"/>
              <a:gd name="connsiteX71" fmla="*/ 1069401 w 4784151"/>
              <a:gd name="connsiteY71" fmla="*/ 1464381 h 3231269"/>
              <a:gd name="connsiteX72" fmla="*/ 986058 w 4784151"/>
              <a:gd name="connsiteY72" fmla="*/ 1464381 h 3231269"/>
              <a:gd name="connsiteX73" fmla="*/ 983676 w 4784151"/>
              <a:gd name="connsiteY73" fmla="*/ 1445331 h 3231269"/>
              <a:gd name="connsiteX74" fmla="*/ 955101 w 4784151"/>
              <a:gd name="connsiteY74" fmla="*/ 1445331 h 3231269"/>
              <a:gd name="connsiteX75" fmla="*/ 955101 w 4784151"/>
              <a:gd name="connsiteY75" fmla="*/ 1392944 h 3231269"/>
              <a:gd name="connsiteX76" fmla="*/ 917001 w 4784151"/>
              <a:gd name="connsiteY76" fmla="*/ 1392944 h 3231269"/>
              <a:gd name="connsiteX77" fmla="*/ 917001 w 4784151"/>
              <a:gd name="connsiteY77" fmla="*/ 1359606 h 3231269"/>
              <a:gd name="connsiteX78" fmla="*/ 888426 w 4784151"/>
              <a:gd name="connsiteY78" fmla="*/ 1359606 h 3231269"/>
              <a:gd name="connsiteX79" fmla="*/ 888426 w 4784151"/>
              <a:gd name="connsiteY79" fmla="*/ 1283406 h 3231269"/>
              <a:gd name="connsiteX80" fmla="*/ 859851 w 4784151"/>
              <a:gd name="connsiteY80" fmla="*/ 1283406 h 3231269"/>
              <a:gd name="connsiteX81" fmla="*/ 859851 w 4784151"/>
              <a:gd name="connsiteY81" fmla="*/ 1202444 h 3231269"/>
              <a:gd name="connsiteX82" fmla="*/ 793176 w 4784151"/>
              <a:gd name="connsiteY82" fmla="*/ 1202444 h 3231269"/>
              <a:gd name="connsiteX83" fmla="*/ 793176 w 4784151"/>
              <a:gd name="connsiteY83" fmla="*/ 1154818 h 3231269"/>
              <a:gd name="connsiteX84" fmla="*/ 769363 w 4784151"/>
              <a:gd name="connsiteY84" fmla="*/ 1154819 h 3231269"/>
              <a:gd name="connsiteX85" fmla="*/ 762221 w 4784151"/>
              <a:gd name="connsiteY85" fmla="*/ 1119099 h 3231269"/>
              <a:gd name="connsiteX86" fmla="*/ 721739 w 4784151"/>
              <a:gd name="connsiteY86" fmla="*/ 1121481 h 3231269"/>
              <a:gd name="connsiteX87" fmla="*/ 721739 w 4784151"/>
              <a:gd name="connsiteY87" fmla="*/ 1085762 h 3231269"/>
              <a:gd name="connsiteX88" fmla="*/ 678876 w 4784151"/>
              <a:gd name="connsiteY88" fmla="*/ 1083381 h 3231269"/>
              <a:gd name="connsiteX89" fmla="*/ 678876 w 4784151"/>
              <a:gd name="connsiteY89" fmla="*/ 1030994 h 3231269"/>
              <a:gd name="connsiteX90" fmla="*/ 655064 w 4784151"/>
              <a:gd name="connsiteY90" fmla="*/ 1030994 h 3231269"/>
              <a:gd name="connsiteX91" fmla="*/ 655064 w 4784151"/>
              <a:gd name="connsiteY91" fmla="*/ 969081 h 3231269"/>
              <a:gd name="connsiteX92" fmla="*/ 612201 w 4784151"/>
              <a:gd name="connsiteY92" fmla="*/ 969081 h 3231269"/>
              <a:gd name="connsiteX93" fmla="*/ 614585 w 4784151"/>
              <a:gd name="connsiteY93" fmla="*/ 907169 h 3231269"/>
              <a:gd name="connsiteX94" fmla="*/ 581247 w 4784151"/>
              <a:gd name="connsiteY94" fmla="*/ 909550 h 3231269"/>
              <a:gd name="connsiteX95" fmla="*/ 581244 w 4784151"/>
              <a:gd name="connsiteY95" fmla="*/ 880975 h 3231269"/>
              <a:gd name="connsiteX96" fmla="*/ 550290 w 4784151"/>
              <a:gd name="connsiteY96" fmla="*/ 883356 h 3231269"/>
              <a:gd name="connsiteX97" fmla="*/ 550289 w 4784151"/>
              <a:gd name="connsiteY97" fmla="*/ 828587 h 3231269"/>
              <a:gd name="connsiteX98" fmla="*/ 505045 w 4784151"/>
              <a:gd name="connsiteY98" fmla="*/ 830969 h 3231269"/>
              <a:gd name="connsiteX99" fmla="*/ 502664 w 4784151"/>
              <a:gd name="connsiteY99" fmla="*/ 792869 h 3231269"/>
              <a:gd name="connsiteX100" fmla="*/ 474089 w 4784151"/>
              <a:gd name="connsiteY100" fmla="*/ 792869 h 3231269"/>
              <a:gd name="connsiteX101" fmla="*/ 474089 w 4784151"/>
              <a:gd name="connsiteY101" fmla="*/ 716669 h 3231269"/>
              <a:gd name="connsiteX102" fmla="*/ 426464 w 4784151"/>
              <a:gd name="connsiteY102" fmla="*/ 716669 h 3231269"/>
              <a:gd name="connsiteX103" fmla="*/ 426464 w 4784151"/>
              <a:gd name="connsiteY103" fmla="*/ 664281 h 3231269"/>
              <a:gd name="connsiteX104" fmla="*/ 402651 w 4784151"/>
              <a:gd name="connsiteY104" fmla="*/ 664281 h 3231269"/>
              <a:gd name="connsiteX105" fmla="*/ 402651 w 4784151"/>
              <a:gd name="connsiteY105" fmla="*/ 621419 h 3231269"/>
              <a:gd name="connsiteX106" fmla="*/ 383601 w 4784151"/>
              <a:gd name="connsiteY106" fmla="*/ 621419 h 3231269"/>
              <a:gd name="connsiteX107" fmla="*/ 383601 w 4784151"/>
              <a:gd name="connsiteY107" fmla="*/ 573794 h 3231269"/>
              <a:gd name="connsiteX108" fmla="*/ 345501 w 4784151"/>
              <a:gd name="connsiteY108" fmla="*/ 573794 h 3231269"/>
              <a:gd name="connsiteX109" fmla="*/ 345501 w 4784151"/>
              <a:gd name="connsiteY109" fmla="*/ 526169 h 3231269"/>
              <a:gd name="connsiteX110" fmla="*/ 307401 w 4784151"/>
              <a:gd name="connsiteY110" fmla="*/ 526169 h 3231269"/>
              <a:gd name="connsiteX111" fmla="*/ 307401 w 4784151"/>
              <a:gd name="connsiteY111" fmla="*/ 449969 h 3231269"/>
              <a:gd name="connsiteX112" fmla="*/ 274064 w 4784151"/>
              <a:gd name="connsiteY112" fmla="*/ 449969 h 3231269"/>
              <a:gd name="connsiteX113" fmla="*/ 274064 w 4784151"/>
              <a:gd name="connsiteY113" fmla="*/ 364244 h 3231269"/>
              <a:gd name="connsiteX114" fmla="*/ 240726 w 4784151"/>
              <a:gd name="connsiteY114" fmla="*/ 364244 h 3231269"/>
              <a:gd name="connsiteX115" fmla="*/ 240726 w 4784151"/>
              <a:gd name="connsiteY115" fmla="*/ 297569 h 3231269"/>
              <a:gd name="connsiteX116" fmla="*/ 207389 w 4784151"/>
              <a:gd name="connsiteY116" fmla="*/ 297569 h 3231269"/>
              <a:gd name="connsiteX117" fmla="*/ 207388 w 4784151"/>
              <a:gd name="connsiteY117" fmla="*/ 257088 h 3231269"/>
              <a:gd name="connsiteX118" fmla="*/ 188339 w 4784151"/>
              <a:gd name="connsiteY118" fmla="*/ 257087 h 3231269"/>
              <a:gd name="connsiteX119" fmla="*/ 188339 w 4784151"/>
              <a:gd name="connsiteY119" fmla="*/ 188031 h 3231269"/>
              <a:gd name="connsiteX120" fmla="*/ 145476 w 4784151"/>
              <a:gd name="connsiteY120" fmla="*/ 188031 h 3231269"/>
              <a:gd name="connsiteX121" fmla="*/ 145476 w 4784151"/>
              <a:gd name="connsiteY121" fmla="*/ 135644 h 3231269"/>
              <a:gd name="connsiteX122" fmla="*/ 116901 w 4784151"/>
              <a:gd name="connsiteY122" fmla="*/ 135644 h 3231269"/>
              <a:gd name="connsiteX123" fmla="*/ 116901 w 4784151"/>
              <a:gd name="connsiteY123" fmla="*/ 92781 h 3231269"/>
              <a:gd name="connsiteX124" fmla="*/ 88326 w 4784151"/>
              <a:gd name="connsiteY124" fmla="*/ 92781 h 3231269"/>
              <a:gd name="connsiteX125" fmla="*/ 88326 w 4784151"/>
              <a:gd name="connsiteY125" fmla="*/ 40394 h 3231269"/>
              <a:gd name="connsiteX126" fmla="*/ 62132 w 4784151"/>
              <a:gd name="connsiteY126" fmla="*/ 40394 h 3231269"/>
              <a:gd name="connsiteX127" fmla="*/ 52606 w 4784151"/>
              <a:gd name="connsiteY127" fmla="*/ 2291 h 3231269"/>
              <a:gd name="connsiteX128" fmla="*/ 220 w 4784151"/>
              <a:gd name="connsiteY128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69676 w 4784151"/>
              <a:gd name="connsiteY12" fmla="*/ 2716919 h 3231269"/>
              <a:gd name="connsiteX13" fmla="*/ 3248245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40927 w 4784151"/>
              <a:gd name="connsiteY40" fmla="*/ 2100175 h 3231269"/>
              <a:gd name="connsiteX41" fmla="*/ 1833784 w 4784151"/>
              <a:gd name="connsiteY41" fmla="*/ 2043025 h 3231269"/>
              <a:gd name="connsiteX42" fmla="*/ 1745676 w 4784151"/>
              <a:gd name="connsiteY42" fmla="*/ 2045406 h 3231269"/>
              <a:gd name="connsiteX43" fmla="*/ 1745676 w 4784151"/>
              <a:gd name="connsiteY43" fmla="*/ 2016831 h 3231269"/>
              <a:gd name="connsiteX44" fmla="*/ 1655189 w 4784151"/>
              <a:gd name="connsiteY44" fmla="*/ 2016831 h 3231269"/>
              <a:gd name="connsiteX45" fmla="*/ 1655189 w 4784151"/>
              <a:gd name="connsiteY45" fmla="*/ 1983494 h 3231269"/>
              <a:gd name="connsiteX46" fmla="*/ 1626614 w 4784151"/>
              <a:gd name="connsiteY46" fmla="*/ 1983494 h 3231269"/>
              <a:gd name="connsiteX47" fmla="*/ 1626614 w 4784151"/>
              <a:gd name="connsiteY47" fmla="*/ 1954919 h 3231269"/>
              <a:gd name="connsiteX48" fmla="*/ 1612326 w 4784151"/>
              <a:gd name="connsiteY48" fmla="*/ 1954919 h 3231269"/>
              <a:gd name="connsiteX49" fmla="*/ 1612326 w 4784151"/>
              <a:gd name="connsiteY49" fmla="*/ 1926344 h 3231269"/>
              <a:gd name="connsiteX50" fmla="*/ 1545651 w 4784151"/>
              <a:gd name="connsiteY50" fmla="*/ 1926344 h 3231269"/>
              <a:gd name="connsiteX51" fmla="*/ 1545651 w 4784151"/>
              <a:gd name="connsiteY51" fmla="*/ 1902531 h 3231269"/>
              <a:gd name="connsiteX52" fmla="*/ 1355151 w 4784151"/>
              <a:gd name="connsiteY52" fmla="*/ 1902531 h 3231269"/>
              <a:gd name="connsiteX53" fmla="*/ 1355151 w 4784151"/>
              <a:gd name="connsiteY53" fmla="*/ 1869194 h 3231269"/>
              <a:gd name="connsiteX54" fmla="*/ 1293239 w 4784151"/>
              <a:gd name="connsiteY54" fmla="*/ 1869194 h 3231269"/>
              <a:gd name="connsiteX55" fmla="*/ 1293239 w 4784151"/>
              <a:gd name="connsiteY55" fmla="*/ 1850144 h 3231269"/>
              <a:gd name="connsiteX56" fmla="*/ 1250376 w 4784151"/>
              <a:gd name="connsiteY56" fmla="*/ 1850144 h 3231269"/>
              <a:gd name="connsiteX57" fmla="*/ 1250376 w 4784151"/>
              <a:gd name="connsiteY57" fmla="*/ 1821569 h 3231269"/>
              <a:gd name="connsiteX58" fmla="*/ 1240851 w 4784151"/>
              <a:gd name="connsiteY58" fmla="*/ 1821569 h 3231269"/>
              <a:gd name="connsiteX59" fmla="*/ 1240851 w 4784151"/>
              <a:gd name="connsiteY59" fmla="*/ 1788231 h 3231269"/>
              <a:gd name="connsiteX60" fmla="*/ 1193226 w 4784151"/>
              <a:gd name="connsiteY60" fmla="*/ 1788231 h 3231269"/>
              <a:gd name="connsiteX61" fmla="*/ 1193226 w 4784151"/>
              <a:gd name="connsiteY61" fmla="*/ 1764419 h 3231269"/>
              <a:gd name="connsiteX62" fmla="*/ 1169414 w 4784151"/>
              <a:gd name="connsiteY62" fmla="*/ 1764419 h 3231269"/>
              <a:gd name="connsiteX63" fmla="*/ 1169414 w 4784151"/>
              <a:gd name="connsiteY63" fmla="*/ 1740606 h 3231269"/>
              <a:gd name="connsiteX64" fmla="*/ 1121789 w 4784151"/>
              <a:gd name="connsiteY64" fmla="*/ 1740606 h 3231269"/>
              <a:gd name="connsiteX65" fmla="*/ 1121789 w 4784151"/>
              <a:gd name="connsiteY65" fmla="*/ 1688219 h 3231269"/>
              <a:gd name="connsiteX66" fmla="*/ 1097976 w 4784151"/>
              <a:gd name="connsiteY66" fmla="*/ 1688219 h 3231269"/>
              <a:gd name="connsiteX67" fmla="*/ 1097976 w 4784151"/>
              <a:gd name="connsiteY67" fmla="*/ 1626306 h 3231269"/>
              <a:gd name="connsiteX68" fmla="*/ 1088452 w 4784151"/>
              <a:gd name="connsiteY68" fmla="*/ 1623924 h 3231269"/>
              <a:gd name="connsiteX69" fmla="*/ 1090833 w 4784151"/>
              <a:gd name="connsiteY69" fmla="*/ 1562013 h 3231269"/>
              <a:gd name="connsiteX70" fmla="*/ 1069401 w 4784151"/>
              <a:gd name="connsiteY70" fmla="*/ 1559631 h 3231269"/>
              <a:gd name="connsiteX71" fmla="*/ 1069401 w 4784151"/>
              <a:gd name="connsiteY71" fmla="*/ 1464381 h 3231269"/>
              <a:gd name="connsiteX72" fmla="*/ 986058 w 4784151"/>
              <a:gd name="connsiteY72" fmla="*/ 1464381 h 3231269"/>
              <a:gd name="connsiteX73" fmla="*/ 983676 w 4784151"/>
              <a:gd name="connsiteY73" fmla="*/ 1445331 h 3231269"/>
              <a:gd name="connsiteX74" fmla="*/ 955101 w 4784151"/>
              <a:gd name="connsiteY74" fmla="*/ 1445331 h 3231269"/>
              <a:gd name="connsiteX75" fmla="*/ 955101 w 4784151"/>
              <a:gd name="connsiteY75" fmla="*/ 1392944 h 3231269"/>
              <a:gd name="connsiteX76" fmla="*/ 917001 w 4784151"/>
              <a:gd name="connsiteY76" fmla="*/ 1392944 h 3231269"/>
              <a:gd name="connsiteX77" fmla="*/ 917001 w 4784151"/>
              <a:gd name="connsiteY77" fmla="*/ 1359606 h 3231269"/>
              <a:gd name="connsiteX78" fmla="*/ 888426 w 4784151"/>
              <a:gd name="connsiteY78" fmla="*/ 1359606 h 3231269"/>
              <a:gd name="connsiteX79" fmla="*/ 888426 w 4784151"/>
              <a:gd name="connsiteY79" fmla="*/ 1283406 h 3231269"/>
              <a:gd name="connsiteX80" fmla="*/ 859851 w 4784151"/>
              <a:gd name="connsiteY80" fmla="*/ 1283406 h 3231269"/>
              <a:gd name="connsiteX81" fmla="*/ 859851 w 4784151"/>
              <a:gd name="connsiteY81" fmla="*/ 1202444 h 3231269"/>
              <a:gd name="connsiteX82" fmla="*/ 793176 w 4784151"/>
              <a:gd name="connsiteY82" fmla="*/ 1202444 h 3231269"/>
              <a:gd name="connsiteX83" fmla="*/ 793176 w 4784151"/>
              <a:gd name="connsiteY83" fmla="*/ 1154818 h 3231269"/>
              <a:gd name="connsiteX84" fmla="*/ 769363 w 4784151"/>
              <a:gd name="connsiteY84" fmla="*/ 1154819 h 3231269"/>
              <a:gd name="connsiteX85" fmla="*/ 762221 w 4784151"/>
              <a:gd name="connsiteY85" fmla="*/ 1119099 h 3231269"/>
              <a:gd name="connsiteX86" fmla="*/ 721739 w 4784151"/>
              <a:gd name="connsiteY86" fmla="*/ 1121481 h 3231269"/>
              <a:gd name="connsiteX87" fmla="*/ 721739 w 4784151"/>
              <a:gd name="connsiteY87" fmla="*/ 1085762 h 3231269"/>
              <a:gd name="connsiteX88" fmla="*/ 678876 w 4784151"/>
              <a:gd name="connsiteY88" fmla="*/ 1083381 h 3231269"/>
              <a:gd name="connsiteX89" fmla="*/ 678876 w 4784151"/>
              <a:gd name="connsiteY89" fmla="*/ 1030994 h 3231269"/>
              <a:gd name="connsiteX90" fmla="*/ 655064 w 4784151"/>
              <a:gd name="connsiteY90" fmla="*/ 1030994 h 3231269"/>
              <a:gd name="connsiteX91" fmla="*/ 655064 w 4784151"/>
              <a:gd name="connsiteY91" fmla="*/ 969081 h 3231269"/>
              <a:gd name="connsiteX92" fmla="*/ 612201 w 4784151"/>
              <a:gd name="connsiteY92" fmla="*/ 969081 h 3231269"/>
              <a:gd name="connsiteX93" fmla="*/ 614585 w 4784151"/>
              <a:gd name="connsiteY93" fmla="*/ 907169 h 3231269"/>
              <a:gd name="connsiteX94" fmla="*/ 581247 w 4784151"/>
              <a:gd name="connsiteY94" fmla="*/ 909550 h 3231269"/>
              <a:gd name="connsiteX95" fmla="*/ 581244 w 4784151"/>
              <a:gd name="connsiteY95" fmla="*/ 880975 h 3231269"/>
              <a:gd name="connsiteX96" fmla="*/ 550290 w 4784151"/>
              <a:gd name="connsiteY96" fmla="*/ 883356 h 3231269"/>
              <a:gd name="connsiteX97" fmla="*/ 550289 w 4784151"/>
              <a:gd name="connsiteY97" fmla="*/ 828587 h 3231269"/>
              <a:gd name="connsiteX98" fmla="*/ 505045 w 4784151"/>
              <a:gd name="connsiteY98" fmla="*/ 830969 h 3231269"/>
              <a:gd name="connsiteX99" fmla="*/ 502664 w 4784151"/>
              <a:gd name="connsiteY99" fmla="*/ 792869 h 3231269"/>
              <a:gd name="connsiteX100" fmla="*/ 474089 w 4784151"/>
              <a:gd name="connsiteY100" fmla="*/ 792869 h 3231269"/>
              <a:gd name="connsiteX101" fmla="*/ 474089 w 4784151"/>
              <a:gd name="connsiteY101" fmla="*/ 716669 h 3231269"/>
              <a:gd name="connsiteX102" fmla="*/ 426464 w 4784151"/>
              <a:gd name="connsiteY102" fmla="*/ 716669 h 3231269"/>
              <a:gd name="connsiteX103" fmla="*/ 426464 w 4784151"/>
              <a:gd name="connsiteY103" fmla="*/ 664281 h 3231269"/>
              <a:gd name="connsiteX104" fmla="*/ 402651 w 4784151"/>
              <a:gd name="connsiteY104" fmla="*/ 664281 h 3231269"/>
              <a:gd name="connsiteX105" fmla="*/ 402651 w 4784151"/>
              <a:gd name="connsiteY105" fmla="*/ 621419 h 3231269"/>
              <a:gd name="connsiteX106" fmla="*/ 383601 w 4784151"/>
              <a:gd name="connsiteY106" fmla="*/ 621419 h 3231269"/>
              <a:gd name="connsiteX107" fmla="*/ 383601 w 4784151"/>
              <a:gd name="connsiteY107" fmla="*/ 573794 h 3231269"/>
              <a:gd name="connsiteX108" fmla="*/ 345501 w 4784151"/>
              <a:gd name="connsiteY108" fmla="*/ 573794 h 3231269"/>
              <a:gd name="connsiteX109" fmla="*/ 345501 w 4784151"/>
              <a:gd name="connsiteY109" fmla="*/ 526169 h 3231269"/>
              <a:gd name="connsiteX110" fmla="*/ 307401 w 4784151"/>
              <a:gd name="connsiteY110" fmla="*/ 526169 h 3231269"/>
              <a:gd name="connsiteX111" fmla="*/ 307401 w 4784151"/>
              <a:gd name="connsiteY111" fmla="*/ 449969 h 3231269"/>
              <a:gd name="connsiteX112" fmla="*/ 274064 w 4784151"/>
              <a:gd name="connsiteY112" fmla="*/ 449969 h 3231269"/>
              <a:gd name="connsiteX113" fmla="*/ 274064 w 4784151"/>
              <a:gd name="connsiteY113" fmla="*/ 364244 h 3231269"/>
              <a:gd name="connsiteX114" fmla="*/ 240726 w 4784151"/>
              <a:gd name="connsiteY114" fmla="*/ 364244 h 3231269"/>
              <a:gd name="connsiteX115" fmla="*/ 240726 w 4784151"/>
              <a:gd name="connsiteY115" fmla="*/ 297569 h 3231269"/>
              <a:gd name="connsiteX116" fmla="*/ 207389 w 4784151"/>
              <a:gd name="connsiteY116" fmla="*/ 297569 h 3231269"/>
              <a:gd name="connsiteX117" fmla="*/ 207388 w 4784151"/>
              <a:gd name="connsiteY117" fmla="*/ 257088 h 3231269"/>
              <a:gd name="connsiteX118" fmla="*/ 188339 w 4784151"/>
              <a:gd name="connsiteY118" fmla="*/ 257087 h 3231269"/>
              <a:gd name="connsiteX119" fmla="*/ 188339 w 4784151"/>
              <a:gd name="connsiteY119" fmla="*/ 188031 h 3231269"/>
              <a:gd name="connsiteX120" fmla="*/ 145476 w 4784151"/>
              <a:gd name="connsiteY120" fmla="*/ 188031 h 3231269"/>
              <a:gd name="connsiteX121" fmla="*/ 145476 w 4784151"/>
              <a:gd name="connsiteY121" fmla="*/ 135644 h 3231269"/>
              <a:gd name="connsiteX122" fmla="*/ 116901 w 4784151"/>
              <a:gd name="connsiteY122" fmla="*/ 135644 h 3231269"/>
              <a:gd name="connsiteX123" fmla="*/ 116901 w 4784151"/>
              <a:gd name="connsiteY123" fmla="*/ 92781 h 3231269"/>
              <a:gd name="connsiteX124" fmla="*/ 88326 w 4784151"/>
              <a:gd name="connsiteY124" fmla="*/ 92781 h 3231269"/>
              <a:gd name="connsiteX125" fmla="*/ 88326 w 4784151"/>
              <a:gd name="connsiteY125" fmla="*/ 40394 h 3231269"/>
              <a:gd name="connsiteX126" fmla="*/ 62132 w 4784151"/>
              <a:gd name="connsiteY126" fmla="*/ 40394 h 3231269"/>
              <a:gd name="connsiteX127" fmla="*/ 52606 w 4784151"/>
              <a:gd name="connsiteY127" fmla="*/ 2291 h 3231269"/>
              <a:gd name="connsiteX128" fmla="*/ 220 w 4784151"/>
              <a:gd name="connsiteY128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41101 w 4784151"/>
              <a:gd name="connsiteY12" fmla="*/ 2714537 h 3231269"/>
              <a:gd name="connsiteX13" fmla="*/ 3248245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40927 w 4784151"/>
              <a:gd name="connsiteY40" fmla="*/ 2100175 h 3231269"/>
              <a:gd name="connsiteX41" fmla="*/ 1833784 w 4784151"/>
              <a:gd name="connsiteY41" fmla="*/ 2043025 h 3231269"/>
              <a:gd name="connsiteX42" fmla="*/ 1745676 w 4784151"/>
              <a:gd name="connsiteY42" fmla="*/ 2045406 h 3231269"/>
              <a:gd name="connsiteX43" fmla="*/ 1745676 w 4784151"/>
              <a:gd name="connsiteY43" fmla="*/ 2016831 h 3231269"/>
              <a:gd name="connsiteX44" fmla="*/ 1655189 w 4784151"/>
              <a:gd name="connsiteY44" fmla="*/ 2016831 h 3231269"/>
              <a:gd name="connsiteX45" fmla="*/ 1655189 w 4784151"/>
              <a:gd name="connsiteY45" fmla="*/ 1983494 h 3231269"/>
              <a:gd name="connsiteX46" fmla="*/ 1626614 w 4784151"/>
              <a:gd name="connsiteY46" fmla="*/ 1983494 h 3231269"/>
              <a:gd name="connsiteX47" fmla="*/ 1626614 w 4784151"/>
              <a:gd name="connsiteY47" fmla="*/ 1954919 h 3231269"/>
              <a:gd name="connsiteX48" fmla="*/ 1612326 w 4784151"/>
              <a:gd name="connsiteY48" fmla="*/ 1954919 h 3231269"/>
              <a:gd name="connsiteX49" fmla="*/ 1612326 w 4784151"/>
              <a:gd name="connsiteY49" fmla="*/ 1926344 h 3231269"/>
              <a:gd name="connsiteX50" fmla="*/ 1545651 w 4784151"/>
              <a:gd name="connsiteY50" fmla="*/ 1926344 h 3231269"/>
              <a:gd name="connsiteX51" fmla="*/ 1545651 w 4784151"/>
              <a:gd name="connsiteY51" fmla="*/ 1902531 h 3231269"/>
              <a:gd name="connsiteX52" fmla="*/ 1355151 w 4784151"/>
              <a:gd name="connsiteY52" fmla="*/ 1902531 h 3231269"/>
              <a:gd name="connsiteX53" fmla="*/ 1355151 w 4784151"/>
              <a:gd name="connsiteY53" fmla="*/ 1869194 h 3231269"/>
              <a:gd name="connsiteX54" fmla="*/ 1293239 w 4784151"/>
              <a:gd name="connsiteY54" fmla="*/ 1869194 h 3231269"/>
              <a:gd name="connsiteX55" fmla="*/ 1293239 w 4784151"/>
              <a:gd name="connsiteY55" fmla="*/ 1850144 h 3231269"/>
              <a:gd name="connsiteX56" fmla="*/ 1250376 w 4784151"/>
              <a:gd name="connsiteY56" fmla="*/ 1850144 h 3231269"/>
              <a:gd name="connsiteX57" fmla="*/ 1250376 w 4784151"/>
              <a:gd name="connsiteY57" fmla="*/ 1821569 h 3231269"/>
              <a:gd name="connsiteX58" fmla="*/ 1240851 w 4784151"/>
              <a:gd name="connsiteY58" fmla="*/ 1821569 h 3231269"/>
              <a:gd name="connsiteX59" fmla="*/ 1240851 w 4784151"/>
              <a:gd name="connsiteY59" fmla="*/ 1788231 h 3231269"/>
              <a:gd name="connsiteX60" fmla="*/ 1193226 w 4784151"/>
              <a:gd name="connsiteY60" fmla="*/ 1788231 h 3231269"/>
              <a:gd name="connsiteX61" fmla="*/ 1193226 w 4784151"/>
              <a:gd name="connsiteY61" fmla="*/ 1764419 h 3231269"/>
              <a:gd name="connsiteX62" fmla="*/ 1169414 w 4784151"/>
              <a:gd name="connsiteY62" fmla="*/ 1764419 h 3231269"/>
              <a:gd name="connsiteX63" fmla="*/ 1169414 w 4784151"/>
              <a:gd name="connsiteY63" fmla="*/ 1740606 h 3231269"/>
              <a:gd name="connsiteX64" fmla="*/ 1121789 w 4784151"/>
              <a:gd name="connsiteY64" fmla="*/ 1740606 h 3231269"/>
              <a:gd name="connsiteX65" fmla="*/ 1121789 w 4784151"/>
              <a:gd name="connsiteY65" fmla="*/ 1688219 h 3231269"/>
              <a:gd name="connsiteX66" fmla="*/ 1097976 w 4784151"/>
              <a:gd name="connsiteY66" fmla="*/ 1688219 h 3231269"/>
              <a:gd name="connsiteX67" fmla="*/ 1097976 w 4784151"/>
              <a:gd name="connsiteY67" fmla="*/ 1626306 h 3231269"/>
              <a:gd name="connsiteX68" fmla="*/ 1088452 w 4784151"/>
              <a:gd name="connsiteY68" fmla="*/ 1623924 h 3231269"/>
              <a:gd name="connsiteX69" fmla="*/ 1090833 w 4784151"/>
              <a:gd name="connsiteY69" fmla="*/ 1562013 h 3231269"/>
              <a:gd name="connsiteX70" fmla="*/ 1069401 w 4784151"/>
              <a:gd name="connsiteY70" fmla="*/ 1559631 h 3231269"/>
              <a:gd name="connsiteX71" fmla="*/ 1069401 w 4784151"/>
              <a:gd name="connsiteY71" fmla="*/ 1464381 h 3231269"/>
              <a:gd name="connsiteX72" fmla="*/ 986058 w 4784151"/>
              <a:gd name="connsiteY72" fmla="*/ 1464381 h 3231269"/>
              <a:gd name="connsiteX73" fmla="*/ 983676 w 4784151"/>
              <a:gd name="connsiteY73" fmla="*/ 1445331 h 3231269"/>
              <a:gd name="connsiteX74" fmla="*/ 955101 w 4784151"/>
              <a:gd name="connsiteY74" fmla="*/ 1445331 h 3231269"/>
              <a:gd name="connsiteX75" fmla="*/ 955101 w 4784151"/>
              <a:gd name="connsiteY75" fmla="*/ 1392944 h 3231269"/>
              <a:gd name="connsiteX76" fmla="*/ 917001 w 4784151"/>
              <a:gd name="connsiteY76" fmla="*/ 1392944 h 3231269"/>
              <a:gd name="connsiteX77" fmla="*/ 917001 w 4784151"/>
              <a:gd name="connsiteY77" fmla="*/ 1359606 h 3231269"/>
              <a:gd name="connsiteX78" fmla="*/ 888426 w 4784151"/>
              <a:gd name="connsiteY78" fmla="*/ 1359606 h 3231269"/>
              <a:gd name="connsiteX79" fmla="*/ 888426 w 4784151"/>
              <a:gd name="connsiteY79" fmla="*/ 1283406 h 3231269"/>
              <a:gd name="connsiteX80" fmla="*/ 859851 w 4784151"/>
              <a:gd name="connsiteY80" fmla="*/ 1283406 h 3231269"/>
              <a:gd name="connsiteX81" fmla="*/ 859851 w 4784151"/>
              <a:gd name="connsiteY81" fmla="*/ 1202444 h 3231269"/>
              <a:gd name="connsiteX82" fmla="*/ 793176 w 4784151"/>
              <a:gd name="connsiteY82" fmla="*/ 1202444 h 3231269"/>
              <a:gd name="connsiteX83" fmla="*/ 793176 w 4784151"/>
              <a:gd name="connsiteY83" fmla="*/ 1154818 h 3231269"/>
              <a:gd name="connsiteX84" fmla="*/ 769363 w 4784151"/>
              <a:gd name="connsiteY84" fmla="*/ 1154819 h 3231269"/>
              <a:gd name="connsiteX85" fmla="*/ 762221 w 4784151"/>
              <a:gd name="connsiteY85" fmla="*/ 1119099 h 3231269"/>
              <a:gd name="connsiteX86" fmla="*/ 721739 w 4784151"/>
              <a:gd name="connsiteY86" fmla="*/ 1121481 h 3231269"/>
              <a:gd name="connsiteX87" fmla="*/ 721739 w 4784151"/>
              <a:gd name="connsiteY87" fmla="*/ 1085762 h 3231269"/>
              <a:gd name="connsiteX88" fmla="*/ 678876 w 4784151"/>
              <a:gd name="connsiteY88" fmla="*/ 1083381 h 3231269"/>
              <a:gd name="connsiteX89" fmla="*/ 678876 w 4784151"/>
              <a:gd name="connsiteY89" fmla="*/ 1030994 h 3231269"/>
              <a:gd name="connsiteX90" fmla="*/ 655064 w 4784151"/>
              <a:gd name="connsiteY90" fmla="*/ 1030994 h 3231269"/>
              <a:gd name="connsiteX91" fmla="*/ 655064 w 4784151"/>
              <a:gd name="connsiteY91" fmla="*/ 969081 h 3231269"/>
              <a:gd name="connsiteX92" fmla="*/ 612201 w 4784151"/>
              <a:gd name="connsiteY92" fmla="*/ 969081 h 3231269"/>
              <a:gd name="connsiteX93" fmla="*/ 614585 w 4784151"/>
              <a:gd name="connsiteY93" fmla="*/ 907169 h 3231269"/>
              <a:gd name="connsiteX94" fmla="*/ 581247 w 4784151"/>
              <a:gd name="connsiteY94" fmla="*/ 909550 h 3231269"/>
              <a:gd name="connsiteX95" fmla="*/ 581244 w 4784151"/>
              <a:gd name="connsiteY95" fmla="*/ 880975 h 3231269"/>
              <a:gd name="connsiteX96" fmla="*/ 550290 w 4784151"/>
              <a:gd name="connsiteY96" fmla="*/ 883356 h 3231269"/>
              <a:gd name="connsiteX97" fmla="*/ 550289 w 4784151"/>
              <a:gd name="connsiteY97" fmla="*/ 828587 h 3231269"/>
              <a:gd name="connsiteX98" fmla="*/ 505045 w 4784151"/>
              <a:gd name="connsiteY98" fmla="*/ 830969 h 3231269"/>
              <a:gd name="connsiteX99" fmla="*/ 502664 w 4784151"/>
              <a:gd name="connsiteY99" fmla="*/ 792869 h 3231269"/>
              <a:gd name="connsiteX100" fmla="*/ 474089 w 4784151"/>
              <a:gd name="connsiteY100" fmla="*/ 792869 h 3231269"/>
              <a:gd name="connsiteX101" fmla="*/ 474089 w 4784151"/>
              <a:gd name="connsiteY101" fmla="*/ 716669 h 3231269"/>
              <a:gd name="connsiteX102" fmla="*/ 426464 w 4784151"/>
              <a:gd name="connsiteY102" fmla="*/ 716669 h 3231269"/>
              <a:gd name="connsiteX103" fmla="*/ 426464 w 4784151"/>
              <a:gd name="connsiteY103" fmla="*/ 664281 h 3231269"/>
              <a:gd name="connsiteX104" fmla="*/ 402651 w 4784151"/>
              <a:gd name="connsiteY104" fmla="*/ 664281 h 3231269"/>
              <a:gd name="connsiteX105" fmla="*/ 402651 w 4784151"/>
              <a:gd name="connsiteY105" fmla="*/ 621419 h 3231269"/>
              <a:gd name="connsiteX106" fmla="*/ 383601 w 4784151"/>
              <a:gd name="connsiteY106" fmla="*/ 621419 h 3231269"/>
              <a:gd name="connsiteX107" fmla="*/ 383601 w 4784151"/>
              <a:gd name="connsiteY107" fmla="*/ 573794 h 3231269"/>
              <a:gd name="connsiteX108" fmla="*/ 345501 w 4784151"/>
              <a:gd name="connsiteY108" fmla="*/ 573794 h 3231269"/>
              <a:gd name="connsiteX109" fmla="*/ 345501 w 4784151"/>
              <a:gd name="connsiteY109" fmla="*/ 526169 h 3231269"/>
              <a:gd name="connsiteX110" fmla="*/ 307401 w 4784151"/>
              <a:gd name="connsiteY110" fmla="*/ 526169 h 3231269"/>
              <a:gd name="connsiteX111" fmla="*/ 307401 w 4784151"/>
              <a:gd name="connsiteY111" fmla="*/ 449969 h 3231269"/>
              <a:gd name="connsiteX112" fmla="*/ 274064 w 4784151"/>
              <a:gd name="connsiteY112" fmla="*/ 449969 h 3231269"/>
              <a:gd name="connsiteX113" fmla="*/ 274064 w 4784151"/>
              <a:gd name="connsiteY113" fmla="*/ 364244 h 3231269"/>
              <a:gd name="connsiteX114" fmla="*/ 240726 w 4784151"/>
              <a:gd name="connsiteY114" fmla="*/ 364244 h 3231269"/>
              <a:gd name="connsiteX115" fmla="*/ 240726 w 4784151"/>
              <a:gd name="connsiteY115" fmla="*/ 297569 h 3231269"/>
              <a:gd name="connsiteX116" fmla="*/ 207389 w 4784151"/>
              <a:gd name="connsiteY116" fmla="*/ 297569 h 3231269"/>
              <a:gd name="connsiteX117" fmla="*/ 207388 w 4784151"/>
              <a:gd name="connsiteY117" fmla="*/ 257088 h 3231269"/>
              <a:gd name="connsiteX118" fmla="*/ 188339 w 4784151"/>
              <a:gd name="connsiteY118" fmla="*/ 257087 h 3231269"/>
              <a:gd name="connsiteX119" fmla="*/ 188339 w 4784151"/>
              <a:gd name="connsiteY119" fmla="*/ 188031 h 3231269"/>
              <a:gd name="connsiteX120" fmla="*/ 145476 w 4784151"/>
              <a:gd name="connsiteY120" fmla="*/ 188031 h 3231269"/>
              <a:gd name="connsiteX121" fmla="*/ 145476 w 4784151"/>
              <a:gd name="connsiteY121" fmla="*/ 135644 h 3231269"/>
              <a:gd name="connsiteX122" fmla="*/ 116901 w 4784151"/>
              <a:gd name="connsiteY122" fmla="*/ 135644 h 3231269"/>
              <a:gd name="connsiteX123" fmla="*/ 116901 w 4784151"/>
              <a:gd name="connsiteY123" fmla="*/ 92781 h 3231269"/>
              <a:gd name="connsiteX124" fmla="*/ 88326 w 4784151"/>
              <a:gd name="connsiteY124" fmla="*/ 92781 h 3231269"/>
              <a:gd name="connsiteX125" fmla="*/ 88326 w 4784151"/>
              <a:gd name="connsiteY125" fmla="*/ 40394 h 3231269"/>
              <a:gd name="connsiteX126" fmla="*/ 62132 w 4784151"/>
              <a:gd name="connsiteY126" fmla="*/ 40394 h 3231269"/>
              <a:gd name="connsiteX127" fmla="*/ 52606 w 4784151"/>
              <a:gd name="connsiteY127" fmla="*/ 2291 h 3231269"/>
              <a:gd name="connsiteX128" fmla="*/ 220 w 4784151"/>
              <a:gd name="connsiteY128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50626 w 4784151"/>
              <a:gd name="connsiteY12" fmla="*/ 2714537 h 3231269"/>
              <a:gd name="connsiteX13" fmla="*/ 3248245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40927 w 4784151"/>
              <a:gd name="connsiteY40" fmla="*/ 2100175 h 3231269"/>
              <a:gd name="connsiteX41" fmla="*/ 1833784 w 4784151"/>
              <a:gd name="connsiteY41" fmla="*/ 2043025 h 3231269"/>
              <a:gd name="connsiteX42" fmla="*/ 1745676 w 4784151"/>
              <a:gd name="connsiteY42" fmla="*/ 2045406 h 3231269"/>
              <a:gd name="connsiteX43" fmla="*/ 1745676 w 4784151"/>
              <a:gd name="connsiteY43" fmla="*/ 2016831 h 3231269"/>
              <a:gd name="connsiteX44" fmla="*/ 1655189 w 4784151"/>
              <a:gd name="connsiteY44" fmla="*/ 2016831 h 3231269"/>
              <a:gd name="connsiteX45" fmla="*/ 1655189 w 4784151"/>
              <a:gd name="connsiteY45" fmla="*/ 1983494 h 3231269"/>
              <a:gd name="connsiteX46" fmla="*/ 1626614 w 4784151"/>
              <a:gd name="connsiteY46" fmla="*/ 1983494 h 3231269"/>
              <a:gd name="connsiteX47" fmla="*/ 1626614 w 4784151"/>
              <a:gd name="connsiteY47" fmla="*/ 1954919 h 3231269"/>
              <a:gd name="connsiteX48" fmla="*/ 1612326 w 4784151"/>
              <a:gd name="connsiteY48" fmla="*/ 1954919 h 3231269"/>
              <a:gd name="connsiteX49" fmla="*/ 1612326 w 4784151"/>
              <a:gd name="connsiteY49" fmla="*/ 1926344 h 3231269"/>
              <a:gd name="connsiteX50" fmla="*/ 1545651 w 4784151"/>
              <a:gd name="connsiteY50" fmla="*/ 1926344 h 3231269"/>
              <a:gd name="connsiteX51" fmla="*/ 1545651 w 4784151"/>
              <a:gd name="connsiteY51" fmla="*/ 1902531 h 3231269"/>
              <a:gd name="connsiteX52" fmla="*/ 1355151 w 4784151"/>
              <a:gd name="connsiteY52" fmla="*/ 1902531 h 3231269"/>
              <a:gd name="connsiteX53" fmla="*/ 1355151 w 4784151"/>
              <a:gd name="connsiteY53" fmla="*/ 1869194 h 3231269"/>
              <a:gd name="connsiteX54" fmla="*/ 1293239 w 4784151"/>
              <a:gd name="connsiteY54" fmla="*/ 1869194 h 3231269"/>
              <a:gd name="connsiteX55" fmla="*/ 1293239 w 4784151"/>
              <a:gd name="connsiteY55" fmla="*/ 1850144 h 3231269"/>
              <a:gd name="connsiteX56" fmla="*/ 1250376 w 4784151"/>
              <a:gd name="connsiteY56" fmla="*/ 1850144 h 3231269"/>
              <a:gd name="connsiteX57" fmla="*/ 1250376 w 4784151"/>
              <a:gd name="connsiteY57" fmla="*/ 1821569 h 3231269"/>
              <a:gd name="connsiteX58" fmla="*/ 1240851 w 4784151"/>
              <a:gd name="connsiteY58" fmla="*/ 1821569 h 3231269"/>
              <a:gd name="connsiteX59" fmla="*/ 1240851 w 4784151"/>
              <a:gd name="connsiteY59" fmla="*/ 1788231 h 3231269"/>
              <a:gd name="connsiteX60" fmla="*/ 1193226 w 4784151"/>
              <a:gd name="connsiteY60" fmla="*/ 1788231 h 3231269"/>
              <a:gd name="connsiteX61" fmla="*/ 1193226 w 4784151"/>
              <a:gd name="connsiteY61" fmla="*/ 1764419 h 3231269"/>
              <a:gd name="connsiteX62" fmla="*/ 1169414 w 4784151"/>
              <a:gd name="connsiteY62" fmla="*/ 1764419 h 3231269"/>
              <a:gd name="connsiteX63" fmla="*/ 1169414 w 4784151"/>
              <a:gd name="connsiteY63" fmla="*/ 1740606 h 3231269"/>
              <a:gd name="connsiteX64" fmla="*/ 1121789 w 4784151"/>
              <a:gd name="connsiteY64" fmla="*/ 1740606 h 3231269"/>
              <a:gd name="connsiteX65" fmla="*/ 1121789 w 4784151"/>
              <a:gd name="connsiteY65" fmla="*/ 1688219 h 3231269"/>
              <a:gd name="connsiteX66" fmla="*/ 1097976 w 4784151"/>
              <a:gd name="connsiteY66" fmla="*/ 1688219 h 3231269"/>
              <a:gd name="connsiteX67" fmla="*/ 1097976 w 4784151"/>
              <a:gd name="connsiteY67" fmla="*/ 1626306 h 3231269"/>
              <a:gd name="connsiteX68" fmla="*/ 1088452 w 4784151"/>
              <a:gd name="connsiteY68" fmla="*/ 1623924 h 3231269"/>
              <a:gd name="connsiteX69" fmla="*/ 1090833 w 4784151"/>
              <a:gd name="connsiteY69" fmla="*/ 1562013 h 3231269"/>
              <a:gd name="connsiteX70" fmla="*/ 1069401 w 4784151"/>
              <a:gd name="connsiteY70" fmla="*/ 1559631 h 3231269"/>
              <a:gd name="connsiteX71" fmla="*/ 1069401 w 4784151"/>
              <a:gd name="connsiteY71" fmla="*/ 1464381 h 3231269"/>
              <a:gd name="connsiteX72" fmla="*/ 986058 w 4784151"/>
              <a:gd name="connsiteY72" fmla="*/ 1464381 h 3231269"/>
              <a:gd name="connsiteX73" fmla="*/ 983676 w 4784151"/>
              <a:gd name="connsiteY73" fmla="*/ 1445331 h 3231269"/>
              <a:gd name="connsiteX74" fmla="*/ 955101 w 4784151"/>
              <a:gd name="connsiteY74" fmla="*/ 1445331 h 3231269"/>
              <a:gd name="connsiteX75" fmla="*/ 955101 w 4784151"/>
              <a:gd name="connsiteY75" fmla="*/ 1392944 h 3231269"/>
              <a:gd name="connsiteX76" fmla="*/ 917001 w 4784151"/>
              <a:gd name="connsiteY76" fmla="*/ 1392944 h 3231269"/>
              <a:gd name="connsiteX77" fmla="*/ 917001 w 4784151"/>
              <a:gd name="connsiteY77" fmla="*/ 1359606 h 3231269"/>
              <a:gd name="connsiteX78" fmla="*/ 888426 w 4784151"/>
              <a:gd name="connsiteY78" fmla="*/ 1359606 h 3231269"/>
              <a:gd name="connsiteX79" fmla="*/ 888426 w 4784151"/>
              <a:gd name="connsiteY79" fmla="*/ 1283406 h 3231269"/>
              <a:gd name="connsiteX80" fmla="*/ 859851 w 4784151"/>
              <a:gd name="connsiteY80" fmla="*/ 1283406 h 3231269"/>
              <a:gd name="connsiteX81" fmla="*/ 859851 w 4784151"/>
              <a:gd name="connsiteY81" fmla="*/ 1202444 h 3231269"/>
              <a:gd name="connsiteX82" fmla="*/ 793176 w 4784151"/>
              <a:gd name="connsiteY82" fmla="*/ 1202444 h 3231269"/>
              <a:gd name="connsiteX83" fmla="*/ 793176 w 4784151"/>
              <a:gd name="connsiteY83" fmla="*/ 1154818 h 3231269"/>
              <a:gd name="connsiteX84" fmla="*/ 769363 w 4784151"/>
              <a:gd name="connsiteY84" fmla="*/ 1154819 h 3231269"/>
              <a:gd name="connsiteX85" fmla="*/ 762221 w 4784151"/>
              <a:gd name="connsiteY85" fmla="*/ 1119099 h 3231269"/>
              <a:gd name="connsiteX86" fmla="*/ 721739 w 4784151"/>
              <a:gd name="connsiteY86" fmla="*/ 1121481 h 3231269"/>
              <a:gd name="connsiteX87" fmla="*/ 721739 w 4784151"/>
              <a:gd name="connsiteY87" fmla="*/ 1085762 h 3231269"/>
              <a:gd name="connsiteX88" fmla="*/ 678876 w 4784151"/>
              <a:gd name="connsiteY88" fmla="*/ 1083381 h 3231269"/>
              <a:gd name="connsiteX89" fmla="*/ 678876 w 4784151"/>
              <a:gd name="connsiteY89" fmla="*/ 1030994 h 3231269"/>
              <a:gd name="connsiteX90" fmla="*/ 655064 w 4784151"/>
              <a:gd name="connsiteY90" fmla="*/ 1030994 h 3231269"/>
              <a:gd name="connsiteX91" fmla="*/ 655064 w 4784151"/>
              <a:gd name="connsiteY91" fmla="*/ 969081 h 3231269"/>
              <a:gd name="connsiteX92" fmla="*/ 612201 w 4784151"/>
              <a:gd name="connsiteY92" fmla="*/ 969081 h 3231269"/>
              <a:gd name="connsiteX93" fmla="*/ 614585 w 4784151"/>
              <a:gd name="connsiteY93" fmla="*/ 907169 h 3231269"/>
              <a:gd name="connsiteX94" fmla="*/ 581247 w 4784151"/>
              <a:gd name="connsiteY94" fmla="*/ 909550 h 3231269"/>
              <a:gd name="connsiteX95" fmla="*/ 581244 w 4784151"/>
              <a:gd name="connsiteY95" fmla="*/ 880975 h 3231269"/>
              <a:gd name="connsiteX96" fmla="*/ 550290 w 4784151"/>
              <a:gd name="connsiteY96" fmla="*/ 883356 h 3231269"/>
              <a:gd name="connsiteX97" fmla="*/ 550289 w 4784151"/>
              <a:gd name="connsiteY97" fmla="*/ 828587 h 3231269"/>
              <a:gd name="connsiteX98" fmla="*/ 505045 w 4784151"/>
              <a:gd name="connsiteY98" fmla="*/ 830969 h 3231269"/>
              <a:gd name="connsiteX99" fmla="*/ 502664 w 4784151"/>
              <a:gd name="connsiteY99" fmla="*/ 792869 h 3231269"/>
              <a:gd name="connsiteX100" fmla="*/ 474089 w 4784151"/>
              <a:gd name="connsiteY100" fmla="*/ 792869 h 3231269"/>
              <a:gd name="connsiteX101" fmla="*/ 474089 w 4784151"/>
              <a:gd name="connsiteY101" fmla="*/ 716669 h 3231269"/>
              <a:gd name="connsiteX102" fmla="*/ 426464 w 4784151"/>
              <a:gd name="connsiteY102" fmla="*/ 716669 h 3231269"/>
              <a:gd name="connsiteX103" fmla="*/ 426464 w 4784151"/>
              <a:gd name="connsiteY103" fmla="*/ 664281 h 3231269"/>
              <a:gd name="connsiteX104" fmla="*/ 402651 w 4784151"/>
              <a:gd name="connsiteY104" fmla="*/ 664281 h 3231269"/>
              <a:gd name="connsiteX105" fmla="*/ 402651 w 4784151"/>
              <a:gd name="connsiteY105" fmla="*/ 621419 h 3231269"/>
              <a:gd name="connsiteX106" fmla="*/ 383601 w 4784151"/>
              <a:gd name="connsiteY106" fmla="*/ 621419 h 3231269"/>
              <a:gd name="connsiteX107" fmla="*/ 383601 w 4784151"/>
              <a:gd name="connsiteY107" fmla="*/ 573794 h 3231269"/>
              <a:gd name="connsiteX108" fmla="*/ 345501 w 4784151"/>
              <a:gd name="connsiteY108" fmla="*/ 573794 h 3231269"/>
              <a:gd name="connsiteX109" fmla="*/ 345501 w 4784151"/>
              <a:gd name="connsiteY109" fmla="*/ 526169 h 3231269"/>
              <a:gd name="connsiteX110" fmla="*/ 307401 w 4784151"/>
              <a:gd name="connsiteY110" fmla="*/ 526169 h 3231269"/>
              <a:gd name="connsiteX111" fmla="*/ 307401 w 4784151"/>
              <a:gd name="connsiteY111" fmla="*/ 449969 h 3231269"/>
              <a:gd name="connsiteX112" fmla="*/ 274064 w 4784151"/>
              <a:gd name="connsiteY112" fmla="*/ 449969 h 3231269"/>
              <a:gd name="connsiteX113" fmla="*/ 274064 w 4784151"/>
              <a:gd name="connsiteY113" fmla="*/ 364244 h 3231269"/>
              <a:gd name="connsiteX114" fmla="*/ 240726 w 4784151"/>
              <a:gd name="connsiteY114" fmla="*/ 364244 h 3231269"/>
              <a:gd name="connsiteX115" fmla="*/ 240726 w 4784151"/>
              <a:gd name="connsiteY115" fmla="*/ 297569 h 3231269"/>
              <a:gd name="connsiteX116" fmla="*/ 207389 w 4784151"/>
              <a:gd name="connsiteY116" fmla="*/ 297569 h 3231269"/>
              <a:gd name="connsiteX117" fmla="*/ 207388 w 4784151"/>
              <a:gd name="connsiteY117" fmla="*/ 257088 h 3231269"/>
              <a:gd name="connsiteX118" fmla="*/ 188339 w 4784151"/>
              <a:gd name="connsiteY118" fmla="*/ 257087 h 3231269"/>
              <a:gd name="connsiteX119" fmla="*/ 188339 w 4784151"/>
              <a:gd name="connsiteY119" fmla="*/ 188031 h 3231269"/>
              <a:gd name="connsiteX120" fmla="*/ 145476 w 4784151"/>
              <a:gd name="connsiteY120" fmla="*/ 188031 h 3231269"/>
              <a:gd name="connsiteX121" fmla="*/ 145476 w 4784151"/>
              <a:gd name="connsiteY121" fmla="*/ 135644 h 3231269"/>
              <a:gd name="connsiteX122" fmla="*/ 116901 w 4784151"/>
              <a:gd name="connsiteY122" fmla="*/ 135644 h 3231269"/>
              <a:gd name="connsiteX123" fmla="*/ 116901 w 4784151"/>
              <a:gd name="connsiteY123" fmla="*/ 92781 h 3231269"/>
              <a:gd name="connsiteX124" fmla="*/ 88326 w 4784151"/>
              <a:gd name="connsiteY124" fmla="*/ 92781 h 3231269"/>
              <a:gd name="connsiteX125" fmla="*/ 88326 w 4784151"/>
              <a:gd name="connsiteY125" fmla="*/ 40394 h 3231269"/>
              <a:gd name="connsiteX126" fmla="*/ 62132 w 4784151"/>
              <a:gd name="connsiteY126" fmla="*/ 40394 h 3231269"/>
              <a:gd name="connsiteX127" fmla="*/ 52606 w 4784151"/>
              <a:gd name="connsiteY127" fmla="*/ 2291 h 3231269"/>
              <a:gd name="connsiteX128" fmla="*/ 220 w 4784151"/>
              <a:gd name="connsiteY128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41101 w 4784151"/>
              <a:gd name="connsiteY12" fmla="*/ 2714537 h 3231269"/>
              <a:gd name="connsiteX13" fmla="*/ 3248245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40927 w 4784151"/>
              <a:gd name="connsiteY40" fmla="*/ 2100175 h 3231269"/>
              <a:gd name="connsiteX41" fmla="*/ 1833784 w 4784151"/>
              <a:gd name="connsiteY41" fmla="*/ 2043025 h 3231269"/>
              <a:gd name="connsiteX42" fmla="*/ 1745676 w 4784151"/>
              <a:gd name="connsiteY42" fmla="*/ 2045406 h 3231269"/>
              <a:gd name="connsiteX43" fmla="*/ 1745676 w 4784151"/>
              <a:gd name="connsiteY43" fmla="*/ 2016831 h 3231269"/>
              <a:gd name="connsiteX44" fmla="*/ 1655189 w 4784151"/>
              <a:gd name="connsiteY44" fmla="*/ 2016831 h 3231269"/>
              <a:gd name="connsiteX45" fmla="*/ 1655189 w 4784151"/>
              <a:gd name="connsiteY45" fmla="*/ 1983494 h 3231269"/>
              <a:gd name="connsiteX46" fmla="*/ 1626614 w 4784151"/>
              <a:gd name="connsiteY46" fmla="*/ 1983494 h 3231269"/>
              <a:gd name="connsiteX47" fmla="*/ 1626614 w 4784151"/>
              <a:gd name="connsiteY47" fmla="*/ 1954919 h 3231269"/>
              <a:gd name="connsiteX48" fmla="*/ 1612326 w 4784151"/>
              <a:gd name="connsiteY48" fmla="*/ 1954919 h 3231269"/>
              <a:gd name="connsiteX49" fmla="*/ 1612326 w 4784151"/>
              <a:gd name="connsiteY49" fmla="*/ 1926344 h 3231269"/>
              <a:gd name="connsiteX50" fmla="*/ 1545651 w 4784151"/>
              <a:gd name="connsiteY50" fmla="*/ 1926344 h 3231269"/>
              <a:gd name="connsiteX51" fmla="*/ 1545651 w 4784151"/>
              <a:gd name="connsiteY51" fmla="*/ 1902531 h 3231269"/>
              <a:gd name="connsiteX52" fmla="*/ 1355151 w 4784151"/>
              <a:gd name="connsiteY52" fmla="*/ 1902531 h 3231269"/>
              <a:gd name="connsiteX53" fmla="*/ 1355151 w 4784151"/>
              <a:gd name="connsiteY53" fmla="*/ 1869194 h 3231269"/>
              <a:gd name="connsiteX54" fmla="*/ 1293239 w 4784151"/>
              <a:gd name="connsiteY54" fmla="*/ 1869194 h 3231269"/>
              <a:gd name="connsiteX55" fmla="*/ 1293239 w 4784151"/>
              <a:gd name="connsiteY55" fmla="*/ 1850144 h 3231269"/>
              <a:gd name="connsiteX56" fmla="*/ 1250376 w 4784151"/>
              <a:gd name="connsiteY56" fmla="*/ 1850144 h 3231269"/>
              <a:gd name="connsiteX57" fmla="*/ 1250376 w 4784151"/>
              <a:gd name="connsiteY57" fmla="*/ 1821569 h 3231269"/>
              <a:gd name="connsiteX58" fmla="*/ 1240851 w 4784151"/>
              <a:gd name="connsiteY58" fmla="*/ 1821569 h 3231269"/>
              <a:gd name="connsiteX59" fmla="*/ 1240851 w 4784151"/>
              <a:gd name="connsiteY59" fmla="*/ 1788231 h 3231269"/>
              <a:gd name="connsiteX60" fmla="*/ 1193226 w 4784151"/>
              <a:gd name="connsiteY60" fmla="*/ 1788231 h 3231269"/>
              <a:gd name="connsiteX61" fmla="*/ 1193226 w 4784151"/>
              <a:gd name="connsiteY61" fmla="*/ 1764419 h 3231269"/>
              <a:gd name="connsiteX62" fmla="*/ 1169414 w 4784151"/>
              <a:gd name="connsiteY62" fmla="*/ 1764419 h 3231269"/>
              <a:gd name="connsiteX63" fmla="*/ 1169414 w 4784151"/>
              <a:gd name="connsiteY63" fmla="*/ 1740606 h 3231269"/>
              <a:gd name="connsiteX64" fmla="*/ 1121789 w 4784151"/>
              <a:gd name="connsiteY64" fmla="*/ 1740606 h 3231269"/>
              <a:gd name="connsiteX65" fmla="*/ 1121789 w 4784151"/>
              <a:gd name="connsiteY65" fmla="*/ 1688219 h 3231269"/>
              <a:gd name="connsiteX66" fmla="*/ 1097976 w 4784151"/>
              <a:gd name="connsiteY66" fmla="*/ 1688219 h 3231269"/>
              <a:gd name="connsiteX67" fmla="*/ 1097976 w 4784151"/>
              <a:gd name="connsiteY67" fmla="*/ 1626306 h 3231269"/>
              <a:gd name="connsiteX68" fmla="*/ 1088452 w 4784151"/>
              <a:gd name="connsiteY68" fmla="*/ 1623924 h 3231269"/>
              <a:gd name="connsiteX69" fmla="*/ 1090833 w 4784151"/>
              <a:gd name="connsiteY69" fmla="*/ 1562013 h 3231269"/>
              <a:gd name="connsiteX70" fmla="*/ 1069401 w 4784151"/>
              <a:gd name="connsiteY70" fmla="*/ 1559631 h 3231269"/>
              <a:gd name="connsiteX71" fmla="*/ 1069401 w 4784151"/>
              <a:gd name="connsiteY71" fmla="*/ 1464381 h 3231269"/>
              <a:gd name="connsiteX72" fmla="*/ 986058 w 4784151"/>
              <a:gd name="connsiteY72" fmla="*/ 1464381 h 3231269"/>
              <a:gd name="connsiteX73" fmla="*/ 983676 w 4784151"/>
              <a:gd name="connsiteY73" fmla="*/ 1445331 h 3231269"/>
              <a:gd name="connsiteX74" fmla="*/ 955101 w 4784151"/>
              <a:gd name="connsiteY74" fmla="*/ 1445331 h 3231269"/>
              <a:gd name="connsiteX75" fmla="*/ 955101 w 4784151"/>
              <a:gd name="connsiteY75" fmla="*/ 1392944 h 3231269"/>
              <a:gd name="connsiteX76" fmla="*/ 917001 w 4784151"/>
              <a:gd name="connsiteY76" fmla="*/ 1392944 h 3231269"/>
              <a:gd name="connsiteX77" fmla="*/ 917001 w 4784151"/>
              <a:gd name="connsiteY77" fmla="*/ 1359606 h 3231269"/>
              <a:gd name="connsiteX78" fmla="*/ 888426 w 4784151"/>
              <a:gd name="connsiteY78" fmla="*/ 1359606 h 3231269"/>
              <a:gd name="connsiteX79" fmla="*/ 888426 w 4784151"/>
              <a:gd name="connsiteY79" fmla="*/ 1283406 h 3231269"/>
              <a:gd name="connsiteX80" fmla="*/ 859851 w 4784151"/>
              <a:gd name="connsiteY80" fmla="*/ 1283406 h 3231269"/>
              <a:gd name="connsiteX81" fmla="*/ 859851 w 4784151"/>
              <a:gd name="connsiteY81" fmla="*/ 1202444 h 3231269"/>
              <a:gd name="connsiteX82" fmla="*/ 793176 w 4784151"/>
              <a:gd name="connsiteY82" fmla="*/ 1202444 h 3231269"/>
              <a:gd name="connsiteX83" fmla="*/ 793176 w 4784151"/>
              <a:gd name="connsiteY83" fmla="*/ 1154818 h 3231269"/>
              <a:gd name="connsiteX84" fmla="*/ 769363 w 4784151"/>
              <a:gd name="connsiteY84" fmla="*/ 1154819 h 3231269"/>
              <a:gd name="connsiteX85" fmla="*/ 762221 w 4784151"/>
              <a:gd name="connsiteY85" fmla="*/ 1119099 h 3231269"/>
              <a:gd name="connsiteX86" fmla="*/ 721739 w 4784151"/>
              <a:gd name="connsiteY86" fmla="*/ 1121481 h 3231269"/>
              <a:gd name="connsiteX87" fmla="*/ 721739 w 4784151"/>
              <a:gd name="connsiteY87" fmla="*/ 1085762 h 3231269"/>
              <a:gd name="connsiteX88" fmla="*/ 678876 w 4784151"/>
              <a:gd name="connsiteY88" fmla="*/ 1083381 h 3231269"/>
              <a:gd name="connsiteX89" fmla="*/ 678876 w 4784151"/>
              <a:gd name="connsiteY89" fmla="*/ 1030994 h 3231269"/>
              <a:gd name="connsiteX90" fmla="*/ 655064 w 4784151"/>
              <a:gd name="connsiteY90" fmla="*/ 1030994 h 3231269"/>
              <a:gd name="connsiteX91" fmla="*/ 655064 w 4784151"/>
              <a:gd name="connsiteY91" fmla="*/ 969081 h 3231269"/>
              <a:gd name="connsiteX92" fmla="*/ 612201 w 4784151"/>
              <a:gd name="connsiteY92" fmla="*/ 969081 h 3231269"/>
              <a:gd name="connsiteX93" fmla="*/ 614585 w 4784151"/>
              <a:gd name="connsiteY93" fmla="*/ 907169 h 3231269"/>
              <a:gd name="connsiteX94" fmla="*/ 581247 w 4784151"/>
              <a:gd name="connsiteY94" fmla="*/ 909550 h 3231269"/>
              <a:gd name="connsiteX95" fmla="*/ 581244 w 4784151"/>
              <a:gd name="connsiteY95" fmla="*/ 880975 h 3231269"/>
              <a:gd name="connsiteX96" fmla="*/ 550290 w 4784151"/>
              <a:gd name="connsiteY96" fmla="*/ 883356 h 3231269"/>
              <a:gd name="connsiteX97" fmla="*/ 550289 w 4784151"/>
              <a:gd name="connsiteY97" fmla="*/ 828587 h 3231269"/>
              <a:gd name="connsiteX98" fmla="*/ 505045 w 4784151"/>
              <a:gd name="connsiteY98" fmla="*/ 830969 h 3231269"/>
              <a:gd name="connsiteX99" fmla="*/ 502664 w 4784151"/>
              <a:gd name="connsiteY99" fmla="*/ 792869 h 3231269"/>
              <a:gd name="connsiteX100" fmla="*/ 474089 w 4784151"/>
              <a:gd name="connsiteY100" fmla="*/ 792869 h 3231269"/>
              <a:gd name="connsiteX101" fmla="*/ 474089 w 4784151"/>
              <a:gd name="connsiteY101" fmla="*/ 716669 h 3231269"/>
              <a:gd name="connsiteX102" fmla="*/ 426464 w 4784151"/>
              <a:gd name="connsiteY102" fmla="*/ 716669 h 3231269"/>
              <a:gd name="connsiteX103" fmla="*/ 426464 w 4784151"/>
              <a:gd name="connsiteY103" fmla="*/ 664281 h 3231269"/>
              <a:gd name="connsiteX104" fmla="*/ 402651 w 4784151"/>
              <a:gd name="connsiteY104" fmla="*/ 664281 h 3231269"/>
              <a:gd name="connsiteX105" fmla="*/ 402651 w 4784151"/>
              <a:gd name="connsiteY105" fmla="*/ 621419 h 3231269"/>
              <a:gd name="connsiteX106" fmla="*/ 383601 w 4784151"/>
              <a:gd name="connsiteY106" fmla="*/ 621419 h 3231269"/>
              <a:gd name="connsiteX107" fmla="*/ 383601 w 4784151"/>
              <a:gd name="connsiteY107" fmla="*/ 573794 h 3231269"/>
              <a:gd name="connsiteX108" fmla="*/ 345501 w 4784151"/>
              <a:gd name="connsiteY108" fmla="*/ 573794 h 3231269"/>
              <a:gd name="connsiteX109" fmla="*/ 345501 w 4784151"/>
              <a:gd name="connsiteY109" fmla="*/ 526169 h 3231269"/>
              <a:gd name="connsiteX110" fmla="*/ 307401 w 4784151"/>
              <a:gd name="connsiteY110" fmla="*/ 526169 h 3231269"/>
              <a:gd name="connsiteX111" fmla="*/ 307401 w 4784151"/>
              <a:gd name="connsiteY111" fmla="*/ 449969 h 3231269"/>
              <a:gd name="connsiteX112" fmla="*/ 274064 w 4784151"/>
              <a:gd name="connsiteY112" fmla="*/ 449969 h 3231269"/>
              <a:gd name="connsiteX113" fmla="*/ 274064 w 4784151"/>
              <a:gd name="connsiteY113" fmla="*/ 364244 h 3231269"/>
              <a:gd name="connsiteX114" fmla="*/ 240726 w 4784151"/>
              <a:gd name="connsiteY114" fmla="*/ 364244 h 3231269"/>
              <a:gd name="connsiteX115" fmla="*/ 240726 w 4784151"/>
              <a:gd name="connsiteY115" fmla="*/ 297569 h 3231269"/>
              <a:gd name="connsiteX116" fmla="*/ 207389 w 4784151"/>
              <a:gd name="connsiteY116" fmla="*/ 297569 h 3231269"/>
              <a:gd name="connsiteX117" fmla="*/ 207388 w 4784151"/>
              <a:gd name="connsiteY117" fmla="*/ 257088 h 3231269"/>
              <a:gd name="connsiteX118" fmla="*/ 188339 w 4784151"/>
              <a:gd name="connsiteY118" fmla="*/ 257087 h 3231269"/>
              <a:gd name="connsiteX119" fmla="*/ 188339 w 4784151"/>
              <a:gd name="connsiteY119" fmla="*/ 188031 h 3231269"/>
              <a:gd name="connsiteX120" fmla="*/ 145476 w 4784151"/>
              <a:gd name="connsiteY120" fmla="*/ 188031 h 3231269"/>
              <a:gd name="connsiteX121" fmla="*/ 145476 w 4784151"/>
              <a:gd name="connsiteY121" fmla="*/ 135644 h 3231269"/>
              <a:gd name="connsiteX122" fmla="*/ 116901 w 4784151"/>
              <a:gd name="connsiteY122" fmla="*/ 135644 h 3231269"/>
              <a:gd name="connsiteX123" fmla="*/ 116901 w 4784151"/>
              <a:gd name="connsiteY123" fmla="*/ 92781 h 3231269"/>
              <a:gd name="connsiteX124" fmla="*/ 88326 w 4784151"/>
              <a:gd name="connsiteY124" fmla="*/ 92781 h 3231269"/>
              <a:gd name="connsiteX125" fmla="*/ 88326 w 4784151"/>
              <a:gd name="connsiteY125" fmla="*/ 40394 h 3231269"/>
              <a:gd name="connsiteX126" fmla="*/ 62132 w 4784151"/>
              <a:gd name="connsiteY126" fmla="*/ 40394 h 3231269"/>
              <a:gd name="connsiteX127" fmla="*/ 52606 w 4784151"/>
              <a:gd name="connsiteY127" fmla="*/ 2291 h 3231269"/>
              <a:gd name="connsiteX128" fmla="*/ 220 w 4784151"/>
              <a:gd name="connsiteY128" fmla="*/ 2293 h 3231269"/>
              <a:gd name="connsiteX0" fmla="*/ 4784151 w 4784151"/>
              <a:gd name="connsiteY0" fmla="*/ 3231269 h 3231269"/>
              <a:gd name="connsiteX1" fmla="*/ 4784151 w 4784151"/>
              <a:gd name="connsiteY1" fmla="*/ 3021719 h 3231269"/>
              <a:gd name="connsiteX2" fmla="*/ 3850701 w 4784151"/>
              <a:gd name="connsiteY2" fmla="*/ 3021719 h 3231269"/>
              <a:gd name="connsiteX3" fmla="*/ 3850701 w 4784151"/>
              <a:gd name="connsiteY3" fmla="*/ 2940756 h 3231269"/>
              <a:gd name="connsiteX4" fmla="*/ 3598289 w 4784151"/>
              <a:gd name="connsiteY4" fmla="*/ 2940756 h 3231269"/>
              <a:gd name="connsiteX5" fmla="*/ 3598289 w 4784151"/>
              <a:gd name="connsiteY5" fmla="*/ 2878844 h 3231269"/>
              <a:gd name="connsiteX6" fmla="*/ 3431601 w 4784151"/>
              <a:gd name="connsiteY6" fmla="*/ 2878844 h 3231269"/>
              <a:gd name="connsiteX7" fmla="*/ 3431601 w 4784151"/>
              <a:gd name="connsiteY7" fmla="*/ 2831219 h 3231269"/>
              <a:gd name="connsiteX8" fmla="*/ 3317301 w 4784151"/>
              <a:gd name="connsiteY8" fmla="*/ 2831219 h 3231269"/>
              <a:gd name="connsiteX9" fmla="*/ 3317301 w 4784151"/>
              <a:gd name="connsiteY9" fmla="*/ 2764544 h 3231269"/>
              <a:gd name="connsiteX10" fmla="*/ 3269676 w 4784151"/>
              <a:gd name="connsiteY10" fmla="*/ 2764544 h 3231269"/>
              <a:gd name="connsiteX11" fmla="*/ 3269676 w 4784151"/>
              <a:gd name="connsiteY11" fmla="*/ 2716919 h 3231269"/>
              <a:gd name="connsiteX12" fmla="*/ 3248245 w 4784151"/>
              <a:gd name="connsiteY12" fmla="*/ 2712156 h 3231269"/>
              <a:gd name="connsiteX13" fmla="*/ 3248245 w 4784151"/>
              <a:gd name="connsiteY13" fmla="*/ 2664531 h 3231269"/>
              <a:gd name="connsiteX14" fmla="*/ 3217289 w 4784151"/>
              <a:gd name="connsiteY14" fmla="*/ 2664531 h 3231269"/>
              <a:gd name="connsiteX15" fmla="*/ 3217289 w 4784151"/>
              <a:gd name="connsiteY15" fmla="*/ 2602619 h 3231269"/>
              <a:gd name="connsiteX16" fmla="*/ 3026789 w 4784151"/>
              <a:gd name="connsiteY16" fmla="*/ 2602619 h 3231269"/>
              <a:gd name="connsiteX17" fmla="*/ 3026789 w 4784151"/>
              <a:gd name="connsiteY17" fmla="*/ 2545469 h 3231269"/>
              <a:gd name="connsiteX18" fmla="*/ 2717226 w 4784151"/>
              <a:gd name="connsiteY18" fmla="*/ 2545469 h 3231269"/>
              <a:gd name="connsiteX19" fmla="*/ 2717226 w 4784151"/>
              <a:gd name="connsiteY19" fmla="*/ 2512131 h 3231269"/>
              <a:gd name="connsiteX20" fmla="*/ 2602926 w 4784151"/>
              <a:gd name="connsiteY20" fmla="*/ 2512131 h 3231269"/>
              <a:gd name="connsiteX21" fmla="*/ 2602926 w 4784151"/>
              <a:gd name="connsiteY21" fmla="*/ 2469269 h 3231269"/>
              <a:gd name="connsiteX22" fmla="*/ 2521964 w 4784151"/>
              <a:gd name="connsiteY22" fmla="*/ 2469269 h 3231269"/>
              <a:gd name="connsiteX23" fmla="*/ 2521964 w 4784151"/>
              <a:gd name="connsiteY23" fmla="*/ 2378781 h 3231269"/>
              <a:gd name="connsiteX24" fmla="*/ 2502914 w 4784151"/>
              <a:gd name="connsiteY24" fmla="*/ 2378781 h 3231269"/>
              <a:gd name="connsiteX25" fmla="*/ 2502914 w 4784151"/>
              <a:gd name="connsiteY25" fmla="*/ 2331156 h 3231269"/>
              <a:gd name="connsiteX26" fmla="*/ 2412426 w 4784151"/>
              <a:gd name="connsiteY26" fmla="*/ 2331156 h 3231269"/>
              <a:gd name="connsiteX27" fmla="*/ 2412426 w 4784151"/>
              <a:gd name="connsiteY27" fmla="*/ 2312106 h 3231269"/>
              <a:gd name="connsiteX28" fmla="*/ 2231451 w 4784151"/>
              <a:gd name="connsiteY28" fmla="*/ 2312106 h 3231269"/>
              <a:gd name="connsiteX29" fmla="*/ 2231451 w 4784151"/>
              <a:gd name="connsiteY29" fmla="*/ 2269244 h 3231269"/>
              <a:gd name="connsiteX30" fmla="*/ 2193351 w 4784151"/>
              <a:gd name="connsiteY30" fmla="*/ 2269244 h 3231269"/>
              <a:gd name="connsiteX31" fmla="*/ 2193351 w 4784151"/>
              <a:gd name="connsiteY31" fmla="*/ 2235906 h 3231269"/>
              <a:gd name="connsiteX32" fmla="*/ 2074289 w 4784151"/>
              <a:gd name="connsiteY32" fmla="*/ 2235906 h 3231269"/>
              <a:gd name="connsiteX33" fmla="*/ 2074289 w 4784151"/>
              <a:gd name="connsiteY33" fmla="*/ 2193044 h 3231269"/>
              <a:gd name="connsiteX34" fmla="*/ 1983801 w 4784151"/>
              <a:gd name="connsiteY34" fmla="*/ 2193044 h 3231269"/>
              <a:gd name="connsiteX35" fmla="*/ 1983801 w 4784151"/>
              <a:gd name="connsiteY35" fmla="*/ 2164469 h 3231269"/>
              <a:gd name="connsiteX36" fmla="*/ 1926651 w 4784151"/>
              <a:gd name="connsiteY36" fmla="*/ 2164469 h 3231269"/>
              <a:gd name="connsiteX37" fmla="*/ 1926651 w 4784151"/>
              <a:gd name="connsiteY37" fmla="*/ 2131131 h 3231269"/>
              <a:gd name="connsiteX38" fmla="*/ 1898076 w 4784151"/>
              <a:gd name="connsiteY38" fmla="*/ 2131131 h 3231269"/>
              <a:gd name="connsiteX39" fmla="*/ 1898076 w 4784151"/>
              <a:gd name="connsiteY39" fmla="*/ 2097794 h 3231269"/>
              <a:gd name="connsiteX40" fmla="*/ 1840927 w 4784151"/>
              <a:gd name="connsiteY40" fmla="*/ 2100175 h 3231269"/>
              <a:gd name="connsiteX41" fmla="*/ 1833784 w 4784151"/>
              <a:gd name="connsiteY41" fmla="*/ 2043025 h 3231269"/>
              <a:gd name="connsiteX42" fmla="*/ 1745676 w 4784151"/>
              <a:gd name="connsiteY42" fmla="*/ 2045406 h 3231269"/>
              <a:gd name="connsiteX43" fmla="*/ 1745676 w 4784151"/>
              <a:gd name="connsiteY43" fmla="*/ 2016831 h 3231269"/>
              <a:gd name="connsiteX44" fmla="*/ 1655189 w 4784151"/>
              <a:gd name="connsiteY44" fmla="*/ 2016831 h 3231269"/>
              <a:gd name="connsiteX45" fmla="*/ 1655189 w 4784151"/>
              <a:gd name="connsiteY45" fmla="*/ 1983494 h 3231269"/>
              <a:gd name="connsiteX46" fmla="*/ 1626614 w 4784151"/>
              <a:gd name="connsiteY46" fmla="*/ 1983494 h 3231269"/>
              <a:gd name="connsiteX47" fmla="*/ 1626614 w 4784151"/>
              <a:gd name="connsiteY47" fmla="*/ 1954919 h 3231269"/>
              <a:gd name="connsiteX48" fmla="*/ 1612326 w 4784151"/>
              <a:gd name="connsiteY48" fmla="*/ 1954919 h 3231269"/>
              <a:gd name="connsiteX49" fmla="*/ 1612326 w 4784151"/>
              <a:gd name="connsiteY49" fmla="*/ 1926344 h 3231269"/>
              <a:gd name="connsiteX50" fmla="*/ 1545651 w 4784151"/>
              <a:gd name="connsiteY50" fmla="*/ 1926344 h 3231269"/>
              <a:gd name="connsiteX51" fmla="*/ 1545651 w 4784151"/>
              <a:gd name="connsiteY51" fmla="*/ 1902531 h 3231269"/>
              <a:gd name="connsiteX52" fmla="*/ 1355151 w 4784151"/>
              <a:gd name="connsiteY52" fmla="*/ 1902531 h 3231269"/>
              <a:gd name="connsiteX53" fmla="*/ 1355151 w 4784151"/>
              <a:gd name="connsiteY53" fmla="*/ 1869194 h 3231269"/>
              <a:gd name="connsiteX54" fmla="*/ 1293239 w 4784151"/>
              <a:gd name="connsiteY54" fmla="*/ 1869194 h 3231269"/>
              <a:gd name="connsiteX55" fmla="*/ 1293239 w 4784151"/>
              <a:gd name="connsiteY55" fmla="*/ 1850144 h 3231269"/>
              <a:gd name="connsiteX56" fmla="*/ 1250376 w 4784151"/>
              <a:gd name="connsiteY56" fmla="*/ 1850144 h 3231269"/>
              <a:gd name="connsiteX57" fmla="*/ 1250376 w 4784151"/>
              <a:gd name="connsiteY57" fmla="*/ 1821569 h 3231269"/>
              <a:gd name="connsiteX58" fmla="*/ 1240851 w 4784151"/>
              <a:gd name="connsiteY58" fmla="*/ 1821569 h 3231269"/>
              <a:gd name="connsiteX59" fmla="*/ 1240851 w 4784151"/>
              <a:gd name="connsiteY59" fmla="*/ 1788231 h 3231269"/>
              <a:gd name="connsiteX60" fmla="*/ 1193226 w 4784151"/>
              <a:gd name="connsiteY60" fmla="*/ 1788231 h 3231269"/>
              <a:gd name="connsiteX61" fmla="*/ 1193226 w 4784151"/>
              <a:gd name="connsiteY61" fmla="*/ 1764419 h 3231269"/>
              <a:gd name="connsiteX62" fmla="*/ 1169414 w 4784151"/>
              <a:gd name="connsiteY62" fmla="*/ 1764419 h 3231269"/>
              <a:gd name="connsiteX63" fmla="*/ 1169414 w 4784151"/>
              <a:gd name="connsiteY63" fmla="*/ 1740606 h 3231269"/>
              <a:gd name="connsiteX64" fmla="*/ 1121789 w 4784151"/>
              <a:gd name="connsiteY64" fmla="*/ 1740606 h 3231269"/>
              <a:gd name="connsiteX65" fmla="*/ 1121789 w 4784151"/>
              <a:gd name="connsiteY65" fmla="*/ 1688219 h 3231269"/>
              <a:gd name="connsiteX66" fmla="*/ 1097976 w 4784151"/>
              <a:gd name="connsiteY66" fmla="*/ 1688219 h 3231269"/>
              <a:gd name="connsiteX67" fmla="*/ 1097976 w 4784151"/>
              <a:gd name="connsiteY67" fmla="*/ 1626306 h 3231269"/>
              <a:gd name="connsiteX68" fmla="*/ 1088452 w 4784151"/>
              <a:gd name="connsiteY68" fmla="*/ 1623924 h 3231269"/>
              <a:gd name="connsiteX69" fmla="*/ 1090833 w 4784151"/>
              <a:gd name="connsiteY69" fmla="*/ 1562013 h 3231269"/>
              <a:gd name="connsiteX70" fmla="*/ 1069401 w 4784151"/>
              <a:gd name="connsiteY70" fmla="*/ 1559631 h 3231269"/>
              <a:gd name="connsiteX71" fmla="*/ 1069401 w 4784151"/>
              <a:gd name="connsiteY71" fmla="*/ 1464381 h 3231269"/>
              <a:gd name="connsiteX72" fmla="*/ 986058 w 4784151"/>
              <a:gd name="connsiteY72" fmla="*/ 1464381 h 3231269"/>
              <a:gd name="connsiteX73" fmla="*/ 983676 w 4784151"/>
              <a:gd name="connsiteY73" fmla="*/ 1445331 h 3231269"/>
              <a:gd name="connsiteX74" fmla="*/ 955101 w 4784151"/>
              <a:gd name="connsiteY74" fmla="*/ 1445331 h 3231269"/>
              <a:gd name="connsiteX75" fmla="*/ 955101 w 4784151"/>
              <a:gd name="connsiteY75" fmla="*/ 1392944 h 3231269"/>
              <a:gd name="connsiteX76" fmla="*/ 917001 w 4784151"/>
              <a:gd name="connsiteY76" fmla="*/ 1392944 h 3231269"/>
              <a:gd name="connsiteX77" fmla="*/ 917001 w 4784151"/>
              <a:gd name="connsiteY77" fmla="*/ 1359606 h 3231269"/>
              <a:gd name="connsiteX78" fmla="*/ 888426 w 4784151"/>
              <a:gd name="connsiteY78" fmla="*/ 1359606 h 3231269"/>
              <a:gd name="connsiteX79" fmla="*/ 888426 w 4784151"/>
              <a:gd name="connsiteY79" fmla="*/ 1283406 h 3231269"/>
              <a:gd name="connsiteX80" fmla="*/ 859851 w 4784151"/>
              <a:gd name="connsiteY80" fmla="*/ 1283406 h 3231269"/>
              <a:gd name="connsiteX81" fmla="*/ 859851 w 4784151"/>
              <a:gd name="connsiteY81" fmla="*/ 1202444 h 3231269"/>
              <a:gd name="connsiteX82" fmla="*/ 793176 w 4784151"/>
              <a:gd name="connsiteY82" fmla="*/ 1202444 h 3231269"/>
              <a:gd name="connsiteX83" fmla="*/ 793176 w 4784151"/>
              <a:gd name="connsiteY83" fmla="*/ 1154818 h 3231269"/>
              <a:gd name="connsiteX84" fmla="*/ 769363 w 4784151"/>
              <a:gd name="connsiteY84" fmla="*/ 1154819 h 3231269"/>
              <a:gd name="connsiteX85" fmla="*/ 762221 w 4784151"/>
              <a:gd name="connsiteY85" fmla="*/ 1119099 h 3231269"/>
              <a:gd name="connsiteX86" fmla="*/ 721739 w 4784151"/>
              <a:gd name="connsiteY86" fmla="*/ 1121481 h 3231269"/>
              <a:gd name="connsiteX87" fmla="*/ 721739 w 4784151"/>
              <a:gd name="connsiteY87" fmla="*/ 1085762 h 3231269"/>
              <a:gd name="connsiteX88" fmla="*/ 678876 w 4784151"/>
              <a:gd name="connsiteY88" fmla="*/ 1083381 h 3231269"/>
              <a:gd name="connsiteX89" fmla="*/ 678876 w 4784151"/>
              <a:gd name="connsiteY89" fmla="*/ 1030994 h 3231269"/>
              <a:gd name="connsiteX90" fmla="*/ 655064 w 4784151"/>
              <a:gd name="connsiteY90" fmla="*/ 1030994 h 3231269"/>
              <a:gd name="connsiteX91" fmla="*/ 655064 w 4784151"/>
              <a:gd name="connsiteY91" fmla="*/ 969081 h 3231269"/>
              <a:gd name="connsiteX92" fmla="*/ 612201 w 4784151"/>
              <a:gd name="connsiteY92" fmla="*/ 969081 h 3231269"/>
              <a:gd name="connsiteX93" fmla="*/ 614585 w 4784151"/>
              <a:gd name="connsiteY93" fmla="*/ 907169 h 3231269"/>
              <a:gd name="connsiteX94" fmla="*/ 581247 w 4784151"/>
              <a:gd name="connsiteY94" fmla="*/ 909550 h 3231269"/>
              <a:gd name="connsiteX95" fmla="*/ 581244 w 4784151"/>
              <a:gd name="connsiteY95" fmla="*/ 880975 h 3231269"/>
              <a:gd name="connsiteX96" fmla="*/ 550290 w 4784151"/>
              <a:gd name="connsiteY96" fmla="*/ 883356 h 3231269"/>
              <a:gd name="connsiteX97" fmla="*/ 550289 w 4784151"/>
              <a:gd name="connsiteY97" fmla="*/ 828587 h 3231269"/>
              <a:gd name="connsiteX98" fmla="*/ 505045 w 4784151"/>
              <a:gd name="connsiteY98" fmla="*/ 830969 h 3231269"/>
              <a:gd name="connsiteX99" fmla="*/ 502664 w 4784151"/>
              <a:gd name="connsiteY99" fmla="*/ 792869 h 3231269"/>
              <a:gd name="connsiteX100" fmla="*/ 474089 w 4784151"/>
              <a:gd name="connsiteY100" fmla="*/ 792869 h 3231269"/>
              <a:gd name="connsiteX101" fmla="*/ 474089 w 4784151"/>
              <a:gd name="connsiteY101" fmla="*/ 716669 h 3231269"/>
              <a:gd name="connsiteX102" fmla="*/ 426464 w 4784151"/>
              <a:gd name="connsiteY102" fmla="*/ 716669 h 3231269"/>
              <a:gd name="connsiteX103" fmla="*/ 426464 w 4784151"/>
              <a:gd name="connsiteY103" fmla="*/ 664281 h 3231269"/>
              <a:gd name="connsiteX104" fmla="*/ 402651 w 4784151"/>
              <a:gd name="connsiteY104" fmla="*/ 664281 h 3231269"/>
              <a:gd name="connsiteX105" fmla="*/ 402651 w 4784151"/>
              <a:gd name="connsiteY105" fmla="*/ 621419 h 3231269"/>
              <a:gd name="connsiteX106" fmla="*/ 383601 w 4784151"/>
              <a:gd name="connsiteY106" fmla="*/ 621419 h 3231269"/>
              <a:gd name="connsiteX107" fmla="*/ 383601 w 4784151"/>
              <a:gd name="connsiteY107" fmla="*/ 573794 h 3231269"/>
              <a:gd name="connsiteX108" fmla="*/ 345501 w 4784151"/>
              <a:gd name="connsiteY108" fmla="*/ 573794 h 3231269"/>
              <a:gd name="connsiteX109" fmla="*/ 345501 w 4784151"/>
              <a:gd name="connsiteY109" fmla="*/ 526169 h 3231269"/>
              <a:gd name="connsiteX110" fmla="*/ 307401 w 4784151"/>
              <a:gd name="connsiteY110" fmla="*/ 526169 h 3231269"/>
              <a:gd name="connsiteX111" fmla="*/ 307401 w 4784151"/>
              <a:gd name="connsiteY111" fmla="*/ 449969 h 3231269"/>
              <a:gd name="connsiteX112" fmla="*/ 274064 w 4784151"/>
              <a:gd name="connsiteY112" fmla="*/ 449969 h 3231269"/>
              <a:gd name="connsiteX113" fmla="*/ 274064 w 4784151"/>
              <a:gd name="connsiteY113" fmla="*/ 364244 h 3231269"/>
              <a:gd name="connsiteX114" fmla="*/ 240726 w 4784151"/>
              <a:gd name="connsiteY114" fmla="*/ 364244 h 3231269"/>
              <a:gd name="connsiteX115" fmla="*/ 240726 w 4784151"/>
              <a:gd name="connsiteY115" fmla="*/ 297569 h 3231269"/>
              <a:gd name="connsiteX116" fmla="*/ 207389 w 4784151"/>
              <a:gd name="connsiteY116" fmla="*/ 297569 h 3231269"/>
              <a:gd name="connsiteX117" fmla="*/ 207388 w 4784151"/>
              <a:gd name="connsiteY117" fmla="*/ 257088 h 3231269"/>
              <a:gd name="connsiteX118" fmla="*/ 188339 w 4784151"/>
              <a:gd name="connsiteY118" fmla="*/ 257087 h 3231269"/>
              <a:gd name="connsiteX119" fmla="*/ 188339 w 4784151"/>
              <a:gd name="connsiteY119" fmla="*/ 188031 h 3231269"/>
              <a:gd name="connsiteX120" fmla="*/ 145476 w 4784151"/>
              <a:gd name="connsiteY120" fmla="*/ 188031 h 3231269"/>
              <a:gd name="connsiteX121" fmla="*/ 145476 w 4784151"/>
              <a:gd name="connsiteY121" fmla="*/ 135644 h 3231269"/>
              <a:gd name="connsiteX122" fmla="*/ 116901 w 4784151"/>
              <a:gd name="connsiteY122" fmla="*/ 135644 h 3231269"/>
              <a:gd name="connsiteX123" fmla="*/ 116901 w 4784151"/>
              <a:gd name="connsiteY123" fmla="*/ 92781 h 3231269"/>
              <a:gd name="connsiteX124" fmla="*/ 88326 w 4784151"/>
              <a:gd name="connsiteY124" fmla="*/ 92781 h 3231269"/>
              <a:gd name="connsiteX125" fmla="*/ 88326 w 4784151"/>
              <a:gd name="connsiteY125" fmla="*/ 40394 h 3231269"/>
              <a:gd name="connsiteX126" fmla="*/ 62132 w 4784151"/>
              <a:gd name="connsiteY126" fmla="*/ 40394 h 3231269"/>
              <a:gd name="connsiteX127" fmla="*/ 52606 w 4784151"/>
              <a:gd name="connsiteY127" fmla="*/ 2291 h 3231269"/>
              <a:gd name="connsiteX128" fmla="*/ 220 w 4784151"/>
              <a:gd name="connsiteY128" fmla="*/ 2293 h 3231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4784151" h="3231269">
                <a:moveTo>
                  <a:pt x="4784151" y="3231269"/>
                </a:moveTo>
                <a:lnTo>
                  <a:pt x="4784151" y="3021719"/>
                </a:lnTo>
                <a:lnTo>
                  <a:pt x="3850701" y="3021719"/>
                </a:lnTo>
                <a:lnTo>
                  <a:pt x="3850701" y="2940756"/>
                </a:lnTo>
                <a:lnTo>
                  <a:pt x="3598289" y="2940756"/>
                </a:lnTo>
                <a:lnTo>
                  <a:pt x="3598289" y="2878844"/>
                </a:lnTo>
                <a:lnTo>
                  <a:pt x="3431601" y="2878844"/>
                </a:lnTo>
                <a:lnTo>
                  <a:pt x="3431601" y="2831219"/>
                </a:lnTo>
                <a:lnTo>
                  <a:pt x="3317301" y="2831219"/>
                </a:lnTo>
                <a:lnTo>
                  <a:pt x="3317301" y="2764544"/>
                </a:lnTo>
                <a:lnTo>
                  <a:pt x="3269676" y="2764544"/>
                </a:lnTo>
                <a:lnTo>
                  <a:pt x="3269676" y="2716919"/>
                </a:lnTo>
                <a:lnTo>
                  <a:pt x="3248245" y="2712156"/>
                </a:lnTo>
                <a:lnTo>
                  <a:pt x="3248245" y="2664531"/>
                </a:lnTo>
                <a:lnTo>
                  <a:pt x="3217289" y="2664531"/>
                </a:lnTo>
                <a:lnTo>
                  <a:pt x="3217289" y="2602619"/>
                </a:lnTo>
                <a:lnTo>
                  <a:pt x="3026789" y="2602619"/>
                </a:lnTo>
                <a:lnTo>
                  <a:pt x="3026789" y="2545469"/>
                </a:lnTo>
                <a:lnTo>
                  <a:pt x="2717226" y="2545469"/>
                </a:lnTo>
                <a:lnTo>
                  <a:pt x="2717226" y="2512131"/>
                </a:lnTo>
                <a:lnTo>
                  <a:pt x="2602926" y="2512131"/>
                </a:lnTo>
                <a:lnTo>
                  <a:pt x="2602926" y="2469269"/>
                </a:lnTo>
                <a:lnTo>
                  <a:pt x="2521964" y="2469269"/>
                </a:lnTo>
                <a:lnTo>
                  <a:pt x="2521964" y="2378781"/>
                </a:lnTo>
                <a:lnTo>
                  <a:pt x="2502914" y="2378781"/>
                </a:lnTo>
                <a:lnTo>
                  <a:pt x="2502914" y="2331156"/>
                </a:lnTo>
                <a:lnTo>
                  <a:pt x="2412426" y="2331156"/>
                </a:lnTo>
                <a:lnTo>
                  <a:pt x="2412426" y="2312106"/>
                </a:lnTo>
                <a:lnTo>
                  <a:pt x="2231451" y="2312106"/>
                </a:lnTo>
                <a:lnTo>
                  <a:pt x="2231451" y="2269244"/>
                </a:lnTo>
                <a:lnTo>
                  <a:pt x="2193351" y="2269244"/>
                </a:lnTo>
                <a:lnTo>
                  <a:pt x="2193351" y="2235906"/>
                </a:lnTo>
                <a:lnTo>
                  <a:pt x="2074289" y="2235906"/>
                </a:lnTo>
                <a:lnTo>
                  <a:pt x="2074289" y="2193044"/>
                </a:lnTo>
                <a:lnTo>
                  <a:pt x="1983801" y="2193044"/>
                </a:lnTo>
                <a:lnTo>
                  <a:pt x="1983801" y="2164469"/>
                </a:lnTo>
                <a:lnTo>
                  <a:pt x="1926651" y="2164469"/>
                </a:lnTo>
                <a:lnTo>
                  <a:pt x="1926651" y="2131131"/>
                </a:lnTo>
                <a:lnTo>
                  <a:pt x="1898076" y="2131131"/>
                </a:lnTo>
                <a:lnTo>
                  <a:pt x="1898076" y="2097794"/>
                </a:lnTo>
                <a:lnTo>
                  <a:pt x="1840927" y="2100175"/>
                </a:lnTo>
                <a:lnTo>
                  <a:pt x="1833784" y="2043025"/>
                </a:lnTo>
                <a:lnTo>
                  <a:pt x="1745676" y="2045406"/>
                </a:lnTo>
                <a:lnTo>
                  <a:pt x="1745676" y="2016831"/>
                </a:lnTo>
                <a:lnTo>
                  <a:pt x="1655189" y="2016831"/>
                </a:lnTo>
                <a:lnTo>
                  <a:pt x="1655189" y="1983494"/>
                </a:lnTo>
                <a:lnTo>
                  <a:pt x="1626614" y="1983494"/>
                </a:lnTo>
                <a:lnTo>
                  <a:pt x="1626614" y="1954919"/>
                </a:lnTo>
                <a:lnTo>
                  <a:pt x="1612326" y="1954919"/>
                </a:lnTo>
                <a:lnTo>
                  <a:pt x="1612326" y="1926344"/>
                </a:lnTo>
                <a:lnTo>
                  <a:pt x="1545651" y="1926344"/>
                </a:lnTo>
                <a:lnTo>
                  <a:pt x="1545651" y="1902531"/>
                </a:lnTo>
                <a:lnTo>
                  <a:pt x="1355151" y="1902531"/>
                </a:lnTo>
                <a:lnTo>
                  <a:pt x="1355151" y="1869194"/>
                </a:lnTo>
                <a:lnTo>
                  <a:pt x="1293239" y="1869194"/>
                </a:lnTo>
                <a:lnTo>
                  <a:pt x="1293239" y="1850144"/>
                </a:lnTo>
                <a:lnTo>
                  <a:pt x="1250376" y="1850144"/>
                </a:lnTo>
                <a:lnTo>
                  <a:pt x="1250376" y="1821569"/>
                </a:lnTo>
                <a:lnTo>
                  <a:pt x="1240851" y="1821569"/>
                </a:lnTo>
                <a:lnTo>
                  <a:pt x="1240851" y="1788231"/>
                </a:lnTo>
                <a:lnTo>
                  <a:pt x="1193226" y="1788231"/>
                </a:lnTo>
                <a:lnTo>
                  <a:pt x="1193226" y="1764419"/>
                </a:lnTo>
                <a:lnTo>
                  <a:pt x="1169414" y="1764419"/>
                </a:lnTo>
                <a:lnTo>
                  <a:pt x="1169414" y="1740606"/>
                </a:lnTo>
                <a:lnTo>
                  <a:pt x="1121789" y="1740606"/>
                </a:lnTo>
                <a:lnTo>
                  <a:pt x="1121789" y="1688219"/>
                </a:lnTo>
                <a:lnTo>
                  <a:pt x="1097976" y="1688219"/>
                </a:lnTo>
                <a:lnTo>
                  <a:pt x="1097976" y="1626306"/>
                </a:lnTo>
                <a:lnTo>
                  <a:pt x="1088452" y="1623924"/>
                </a:lnTo>
                <a:cubicBezTo>
                  <a:pt x="1089246" y="1603287"/>
                  <a:pt x="1090039" y="1582650"/>
                  <a:pt x="1090833" y="1562013"/>
                </a:cubicBezTo>
                <a:lnTo>
                  <a:pt x="1069401" y="1559631"/>
                </a:lnTo>
                <a:lnTo>
                  <a:pt x="1069401" y="1464381"/>
                </a:lnTo>
                <a:lnTo>
                  <a:pt x="986058" y="1464381"/>
                </a:lnTo>
                <a:lnTo>
                  <a:pt x="983676" y="1445331"/>
                </a:lnTo>
                <a:lnTo>
                  <a:pt x="955101" y="1445331"/>
                </a:lnTo>
                <a:lnTo>
                  <a:pt x="955101" y="1392944"/>
                </a:lnTo>
                <a:lnTo>
                  <a:pt x="917001" y="1392944"/>
                </a:lnTo>
                <a:lnTo>
                  <a:pt x="917001" y="1359606"/>
                </a:lnTo>
                <a:lnTo>
                  <a:pt x="888426" y="1359606"/>
                </a:lnTo>
                <a:lnTo>
                  <a:pt x="888426" y="1283406"/>
                </a:lnTo>
                <a:lnTo>
                  <a:pt x="859851" y="1283406"/>
                </a:lnTo>
                <a:lnTo>
                  <a:pt x="859851" y="1202444"/>
                </a:lnTo>
                <a:lnTo>
                  <a:pt x="793176" y="1202444"/>
                </a:lnTo>
                <a:lnTo>
                  <a:pt x="793176" y="1154818"/>
                </a:lnTo>
                <a:lnTo>
                  <a:pt x="769363" y="1154819"/>
                </a:lnTo>
                <a:lnTo>
                  <a:pt x="762221" y="1119099"/>
                </a:lnTo>
                <a:lnTo>
                  <a:pt x="721739" y="1121481"/>
                </a:lnTo>
                <a:lnTo>
                  <a:pt x="721739" y="1085762"/>
                </a:lnTo>
                <a:lnTo>
                  <a:pt x="678876" y="1083381"/>
                </a:lnTo>
                <a:lnTo>
                  <a:pt x="678876" y="1030994"/>
                </a:lnTo>
                <a:lnTo>
                  <a:pt x="655064" y="1030994"/>
                </a:lnTo>
                <a:lnTo>
                  <a:pt x="655064" y="969081"/>
                </a:lnTo>
                <a:lnTo>
                  <a:pt x="612201" y="969081"/>
                </a:lnTo>
                <a:cubicBezTo>
                  <a:pt x="612996" y="948444"/>
                  <a:pt x="613790" y="927806"/>
                  <a:pt x="614585" y="907169"/>
                </a:cubicBezTo>
                <a:lnTo>
                  <a:pt x="581247" y="909550"/>
                </a:lnTo>
                <a:cubicBezTo>
                  <a:pt x="581246" y="898438"/>
                  <a:pt x="581245" y="892087"/>
                  <a:pt x="581244" y="880975"/>
                </a:cubicBezTo>
                <a:lnTo>
                  <a:pt x="550290" y="883356"/>
                </a:lnTo>
                <a:cubicBezTo>
                  <a:pt x="550290" y="865100"/>
                  <a:pt x="550289" y="846843"/>
                  <a:pt x="550289" y="828587"/>
                </a:cubicBezTo>
                <a:lnTo>
                  <a:pt x="505045" y="830969"/>
                </a:lnTo>
                <a:lnTo>
                  <a:pt x="502664" y="792869"/>
                </a:lnTo>
                <a:lnTo>
                  <a:pt x="474089" y="792869"/>
                </a:lnTo>
                <a:lnTo>
                  <a:pt x="474089" y="716669"/>
                </a:lnTo>
                <a:lnTo>
                  <a:pt x="426464" y="716669"/>
                </a:lnTo>
                <a:lnTo>
                  <a:pt x="426464" y="664281"/>
                </a:lnTo>
                <a:lnTo>
                  <a:pt x="402651" y="664281"/>
                </a:lnTo>
                <a:lnTo>
                  <a:pt x="402651" y="621419"/>
                </a:lnTo>
                <a:lnTo>
                  <a:pt x="383601" y="621419"/>
                </a:lnTo>
                <a:lnTo>
                  <a:pt x="383601" y="573794"/>
                </a:lnTo>
                <a:lnTo>
                  <a:pt x="345501" y="573794"/>
                </a:lnTo>
                <a:lnTo>
                  <a:pt x="345501" y="526169"/>
                </a:lnTo>
                <a:lnTo>
                  <a:pt x="307401" y="526169"/>
                </a:lnTo>
                <a:lnTo>
                  <a:pt x="307401" y="449969"/>
                </a:lnTo>
                <a:lnTo>
                  <a:pt x="274064" y="449969"/>
                </a:lnTo>
                <a:lnTo>
                  <a:pt x="274064" y="364244"/>
                </a:lnTo>
                <a:lnTo>
                  <a:pt x="240726" y="364244"/>
                </a:lnTo>
                <a:lnTo>
                  <a:pt x="240726" y="297569"/>
                </a:lnTo>
                <a:lnTo>
                  <a:pt x="207389" y="297569"/>
                </a:lnTo>
                <a:cubicBezTo>
                  <a:pt x="207389" y="284075"/>
                  <a:pt x="207388" y="270582"/>
                  <a:pt x="207388" y="257088"/>
                </a:cubicBezTo>
                <a:lnTo>
                  <a:pt x="188339" y="257087"/>
                </a:lnTo>
                <a:lnTo>
                  <a:pt x="188339" y="188031"/>
                </a:lnTo>
                <a:lnTo>
                  <a:pt x="145476" y="188031"/>
                </a:lnTo>
                <a:lnTo>
                  <a:pt x="145476" y="135644"/>
                </a:lnTo>
                <a:lnTo>
                  <a:pt x="116901" y="135644"/>
                </a:lnTo>
                <a:lnTo>
                  <a:pt x="116901" y="92781"/>
                </a:lnTo>
                <a:lnTo>
                  <a:pt x="88326" y="92781"/>
                </a:lnTo>
                <a:lnTo>
                  <a:pt x="88326" y="40394"/>
                </a:lnTo>
                <a:lnTo>
                  <a:pt x="62132" y="40394"/>
                </a:lnTo>
                <a:cubicBezTo>
                  <a:pt x="47447" y="34838"/>
                  <a:pt x="63024" y="9236"/>
                  <a:pt x="52606" y="2291"/>
                </a:cubicBezTo>
                <a:cubicBezTo>
                  <a:pt x="47447" y="-1678"/>
                  <a:pt x="-3749" y="309"/>
                  <a:pt x="220" y="2293"/>
                </a:cubicBezTo>
              </a:path>
            </a:pathLst>
          </a:custGeom>
          <a:noFill/>
          <a:ln w="28575">
            <a:solidFill>
              <a:schemeClr val="accent3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847FD3DB-758E-C8E1-671E-784C8BF817A4}"/>
              </a:ext>
            </a:extLst>
          </p:cNvPr>
          <p:cNvSpPr/>
          <p:nvPr/>
        </p:nvSpPr>
        <p:spPr bwMode="auto">
          <a:xfrm>
            <a:off x="3017398" y="1872808"/>
            <a:ext cx="6405562" cy="2609850"/>
          </a:xfrm>
          <a:custGeom>
            <a:avLst/>
            <a:gdLst>
              <a:gd name="connsiteX0" fmla="*/ 6396037 w 6396037"/>
              <a:gd name="connsiteY0" fmla="*/ 2619375 h 2619375"/>
              <a:gd name="connsiteX1" fmla="*/ 4067175 w 6396037"/>
              <a:gd name="connsiteY1" fmla="*/ 2619375 h 2619375"/>
              <a:gd name="connsiteX2" fmla="*/ 4067175 w 6396037"/>
              <a:gd name="connsiteY2" fmla="*/ 2562225 h 2619375"/>
              <a:gd name="connsiteX3" fmla="*/ 3552825 w 6396037"/>
              <a:gd name="connsiteY3" fmla="*/ 2562225 h 2619375"/>
              <a:gd name="connsiteX4" fmla="*/ 3552825 w 6396037"/>
              <a:gd name="connsiteY4" fmla="*/ 2509837 h 2619375"/>
              <a:gd name="connsiteX5" fmla="*/ 3467100 w 6396037"/>
              <a:gd name="connsiteY5" fmla="*/ 2509837 h 2619375"/>
              <a:gd name="connsiteX6" fmla="*/ 3467100 w 6396037"/>
              <a:gd name="connsiteY6" fmla="*/ 2457450 h 2619375"/>
              <a:gd name="connsiteX7" fmla="*/ 3438525 w 6396037"/>
              <a:gd name="connsiteY7" fmla="*/ 2457450 h 2619375"/>
              <a:gd name="connsiteX8" fmla="*/ 3438525 w 6396037"/>
              <a:gd name="connsiteY8" fmla="*/ 2419350 h 2619375"/>
              <a:gd name="connsiteX9" fmla="*/ 3219450 w 6396037"/>
              <a:gd name="connsiteY9" fmla="*/ 2419350 h 2619375"/>
              <a:gd name="connsiteX10" fmla="*/ 3219450 w 6396037"/>
              <a:gd name="connsiteY10" fmla="*/ 2371725 h 2619375"/>
              <a:gd name="connsiteX11" fmla="*/ 3176587 w 6396037"/>
              <a:gd name="connsiteY11" fmla="*/ 2371725 h 2619375"/>
              <a:gd name="connsiteX12" fmla="*/ 3176587 w 6396037"/>
              <a:gd name="connsiteY12" fmla="*/ 2328862 h 2619375"/>
              <a:gd name="connsiteX13" fmla="*/ 2724150 w 6396037"/>
              <a:gd name="connsiteY13" fmla="*/ 2328862 h 2619375"/>
              <a:gd name="connsiteX14" fmla="*/ 2724150 w 6396037"/>
              <a:gd name="connsiteY14" fmla="*/ 2262187 h 2619375"/>
              <a:gd name="connsiteX15" fmla="*/ 2695575 w 6396037"/>
              <a:gd name="connsiteY15" fmla="*/ 2262187 h 2619375"/>
              <a:gd name="connsiteX16" fmla="*/ 2709862 w 6396037"/>
              <a:gd name="connsiteY16" fmla="*/ 2247900 h 2619375"/>
              <a:gd name="connsiteX17" fmla="*/ 2671762 w 6396037"/>
              <a:gd name="connsiteY17" fmla="*/ 2247900 h 2619375"/>
              <a:gd name="connsiteX18" fmla="*/ 2671762 w 6396037"/>
              <a:gd name="connsiteY18" fmla="*/ 2205037 h 2619375"/>
              <a:gd name="connsiteX19" fmla="*/ 2647950 w 6396037"/>
              <a:gd name="connsiteY19" fmla="*/ 2205037 h 2619375"/>
              <a:gd name="connsiteX20" fmla="*/ 2647950 w 6396037"/>
              <a:gd name="connsiteY20" fmla="*/ 2176462 h 2619375"/>
              <a:gd name="connsiteX21" fmla="*/ 2352675 w 6396037"/>
              <a:gd name="connsiteY21" fmla="*/ 2176462 h 2619375"/>
              <a:gd name="connsiteX22" fmla="*/ 2352675 w 6396037"/>
              <a:gd name="connsiteY22" fmla="*/ 2133600 h 2619375"/>
              <a:gd name="connsiteX23" fmla="*/ 2314575 w 6396037"/>
              <a:gd name="connsiteY23" fmla="*/ 2133600 h 2619375"/>
              <a:gd name="connsiteX24" fmla="*/ 2314575 w 6396037"/>
              <a:gd name="connsiteY24" fmla="*/ 2100262 h 2619375"/>
              <a:gd name="connsiteX25" fmla="*/ 2262187 w 6396037"/>
              <a:gd name="connsiteY25" fmla="*/ 2100262 h 2619375"/>
              <a:gd name="connsiteX26" fmla="*/ 2262187 w 6396037"/>
              <a:gd name="connsiteY26" fmla="*/ 2057400 h 2619375"/>
              <a:gd name="connsiteX27" fmla="*/ 2233612 w 6396037"/>
              <a:gd name="connsiteY27" fmla="*/ 2057400 h 2619375"/>
              <a:gd name="connsiteX28" fmla="*/ 2233612 w 6396037"/>
              <a:gd name="connsiteY28" fmla="*/ 2028825 h 2619375"/>
              <a:gd name="connsiteX29" fmla="*/ 2152650 w 6396037"/>
              <a:gd name="connsiteY29" fmla="*/ 2028825 h 2619375"/>
              <a:gd name="connsiteX30" fmla="*/ 2152650 w 6396037"/>
              <a:gd name="connsiteY30" fmla="*/ 1990725 h 2619375"/>
              <a:gd name="connsiteX31" fmla="*/ 2105025 w 6396037"/>
              <a:gd name="connsiteY31" fmla="*/ 1990725 h 2619375"/>
              <a:gd name="connsiteX32" fmla="*/ 2105025 w 6396037"/>
              <a:gd name="connsiteY32" fmla="*/ 1952625 h 2619375"/>
              <a:gd name="connsiteX33" fmla="*/ 1919287 w 6396037"/>
              <a:gd name="connsiteY33" fmla="*/ 1952625 h 2619375"/>
              <a:gd name="connsiteX34" fmla="*/ 1919287 w 6396037"/>
              <a:gd name="connsiteY34" fmla="*/ 1933575 h 2619375"/>
              <a:gd name="connsiteX35" fmla="*/ 1824037 w 6396037"/>
              <a:gd name="connsiteY35" fmla="*/ 1933575 h 2619375"/>
              <a:gd name="connsiteX36" fmla="*/ 1824037 w 6396037"/>
              <a:gd name="connsiteY36" fmla="*/ 1900237 h 2619375"/>
              <a:gd name="connsiteX37" fmla="*/ 1747837 w 6396037"/>
              <a:gd name="connsiteY37" fmla="*/ 1900237 h 2619375"/>
              <a:gd name="connsiteX38" fmla="*/ 1747837 w 6396037"/>
              <a:gd name="connsiteY38" fmla="*/ 1852612 h 2619375"/>
              <a:gd name="connsiteX39" fmla="*/ 1747837 w 6396037"/>
              <a:gd name="connsiteY39" fmla="*/ 1833562 h 2619375"/>
              <a:gd name="connsiteX40" fmla="*/ 1662112 w 6396037"/>
              <a:gd name="connsiteY40" fmla="*/ 1833562 h 2619375"/>
              <a:gd name="connsiteX41" fmla="*/ 1685925 w 6396037"/>
              <a:gd name="connsiteY41" fmla="*/ 1809749 h 2619375"/>
              <a:gd name="connsiteX42" fmla="*/ 1643062 w 6396037"/>
              <a:gd name="connsiteY42" fmla="*/ 1809749 h 2619375"/>
              <a:gd name="connsiteX43" fmla="*/ 1643062 w 6396037"/>
              <a:gd name="connsiteY43" fmla="*/ 1738312 h 2619375"/>
              <a:gd name="connsiteX44" fmla="*/ 1576387 w 6396037"/>
              <a:gd name="connsiteY44" fmla="*/ 1738312 h 2619375"/>
              <a:gd name="connsiteX45" fmla="*/ 1576387 w 6396037"/>
              <a:gd name="connsiteY45" fmla="*/ 1695450 h 2619375"/>
              <a:gd name="connsiteX46" fmla="*/ 1562100 w 6396037"/>
              <a:gd name="connsiteY46" fmla="*/ 1709737 h 2619375"/>
              <a:gd name="connsiteX47" fmla="*/ 1562100 w 6396037"/>
              <a:gd name="connsiteY47" fmla="*/ 1652587 h 2619375"/>
              <a:gd name="connsiteX48" fmla="*/ 1519237 w 6396037"/>
              <a:gd name="connsiteY48" fmla="*/ 1652587 h 2619375"/>
              <a:gd name="connsiteX49" fmla="*/ 1519237 w 6396037"/>
              <a:gd name="connsiteY49" fmla="*/ 1619250 h 2619375"/>
              <a:gd name="connsiteX50" fmla="*/ 1485900 w 6396037"/>
              <a:gd name="connsiteY50" fmla="*/ 1619250 h 2619375"/>
              <a:gd name="connsiteX51" fmla="*/ 1485900 w 6396037"/>
              <a:gd name="connsiteY51" fmla="*/ 1571625 h 2619375"/>
              <a:gd name="connsiteX52" fmla="*/ 1419225 w 6396037"/>
              <a:gd name="connsiteY52" fmla="*/ 1571625 h 2619375"/>
              <a:gd name="connsiteX53" fmla="*/ 1419225 w 6396037"/>
              <a:gd name="connsiteY53" fmla="*/ 1504950 h 2619375"/>
              <a:gd name="connsiteX54" fmla="*/ 1314450 w 6396037"/>
              <a:gd name="connsiteY54" fmla="*/ 1504950 h 2619375"/>
              <a:gd name="connsiteX55" fmla="*/ 1314450 w 6396037"/>
              <a:gd name="connsiteY55" fmla="*/ 1476375 h 2619375"/>
              <a:gd name="connsiteX56" fmla="*/ 1281112 w 6396037"/>
              <a:gd name="connsiteY56" fmla="*/ 1476375 h 2619375"/>
              <a:gd name="connsiteX57" fmla="*/ 1281112 w 6396037"/>
              <a:gd name="connsiteY57" fmla="*/ 1447800 h 2619375"/>
              <a:gd name="connsiteX58" fmla="*/ 1223962 w 6396037"/>
              <a:gd name="connsiteY58" fmla="*/ 1447800 h 2619375"/>
              <a:gd name="connsiteX59" fmla="*/ 1223962 w 6396037"/>
              <a:gd name="connsiteY59" fmla="*/ 1423987 h 2619375"/>
              <a:gd name="connsiteX60" fmla="*/ 1181100 w 6396037"/>
              <a:gd name="connsiteY60" fmla="*/ 1423987 h 2619375"/>
              <a:gd name="connsiteX61" fmla="*/ 1181100 w 6396037"/>
              <a:gd name="connsiteY61" fmla="*/ 1352550 h 2619375"/>
              <a:gd name="connsiteX62" fmla="*/ 1157287 w 6396037"/>
              <a:gd name="connsiteY62" fmla="*/ 1352550 h 2619375"/>
              <a:gd name="connsiteX63" fmla="*/ 1157287 w 6396037"/>
              <a:gd name="connsiteY63" fmla="*/ 1304925 h 2619375"/>
              <a:gd name="connsiteX64" fmla="*/ 1100137 w 6396037"/>
              <a:gd name="connsiteY64" fmla="*/ 1304925 h 2619375"/>
              <a:gd name="connsiteX65" fmla="*/ 1100137 w 6396037"/>
              <a:gd name="connsiteY65" fmla="*/ 1214437 h 2619375"/>
              <a:gd name="connsiteX66" fmla="*/ 1076325 w 6396037"/>
              <a:gd name="connsiteY66" fmla="*/ 1214437 h 2619375"/>
              <a:gd name="connsiteX67" fmla="*/ 1076325 w 6396037"/>
              <a:gd name="connsiteY67" fmla="*/ 1147762 h 2619375"/>
              <a:gd name="connsiteX68" fmla="*/ 1052512 w 6396037"/>
              <a:gd name="connsiteY68" fmla="*/ 1147762 h 2619375"/>
              <a:gd name="connsiteX69" fmla="*/ 1052512 w 6396037"/>
              <a:gd name="connsiteY69" fmla="*/ 1109662 h 2619375"/>
              <a:gd name="connsiteX70" fmla="*/ 976312 w 6396037"/>
              <a:gd name="connsiteY70" fmla="*/ 1109662 h 2619375"/>
              <a:gd name="connsiteX71" fmla="*/ 976312 w 6396037"/>
              <a:gd name="connsiteY71" fmla="*/ 1081087 h 2619375"/>
              <a:gd name="connsiteX72" fmla="*/ 923925 w 6396037"/>
              <a:gd name="connsiteY72" fmla="*/ 1081087 h 2619375"/>
              <a:gd name="connsiteX73" fmla="*/ 923925 w 6396037"/>
              <a:gd name="connsiteY73" fmla="*/ 1052512 h 2619375"/>
              <a:gd name="connsiteX74" fmla="*/ 890587 w 6396037"/>
              <a:gd name="connsiteY74" fmla="*/ 1052512 h 2619375"/>
              <a:gd name="connsiteX75" fmla="*/ 890587 w 6396037"/>
              <a:gd name="connsiteY75" fmla="*/ 1000125 h 2619375"/>
              <a:gd name="connsiteX76" fmla="*/ 890587 w 6396037"/>
              <a:gd name="connsiteY76" fmla="*/ 1000125 h 2619375"/>
              <a:gd name="connsiteX77" fmla="*/ 890587 w 6396037"/>
              <a:gd name="connsiteY77" fmla="*/ 1000125 h 2619375"/>
              <a:gd name="connsiteX78" fmla="*/ 862012 w 6396037"/>
              <a:gd name="connsiteY78" fmla="*/ 1000125 h 2619375"/>
              <a:gd name="connsiteX79" fmla="*/ 862012 w 6396037"/>
              <a:gd name="connsiteY79" fmla="*/ 962025 h 2619375"/>
              <a:gd name="connsiteX80" fmla="*/ 809625 w 6396037"/>
              <a:gd name="connsiteY80" fmla="*/ 962025 h 2619375"/>
              <a:gd name="connsiteX81" fmla="*/ 809625 w 6396037"/>
              <a:gd name="connsiteY81" fmla="*/ 914400 h 2619375"/>
              <a:gd name="connsiteX82" fmla="*/ 790575 w 6396037"/>
              <a:gd name="connsiteY82" fmla="*/ 914400 h 2619375"/>
              <a:gd name="connsiteX83" fmla="*/ 790575 w 6396037"/>
              <a:gd name="connsiteY83" fmla="*/ 871537 h 2619375"/>
              <a:gd name="connsiteX84" fmla="*/ 766762 w 6396037"/>
              <a:gd name="connsiteY84" fmla="*/ 871537 h 2619375"/>
              <a:gd name="connsiteX85" fmla="*/ 766762 w 6396037"/>
              <a:gd name="connsiteY85" fmla="*/ 804862 h 2619375"/>
              <a:gd name="connsiteX86" fmla="*/ 700087 w 6396037"/>
              <a:gd name="connsiteY86" fmla="*/ 804862 h 2619375"/>
              <a:gd name="connsiteX87" fmla="*/ 700087 w 6396037"/>
              <a:gd name="connsiteY87" fmla="*/ 714375 h 2619375"/>
              <a:gd name="connsiteX88" fmla="*/ 661987 w 6396037"/>
              <a:gd name="connsiteY88" fmla="*/ 714375 h 2619375"/>
              <a:gd name="connsiteX89" fmla="*/ 661987 w 6396037"/>
              <a:gd name="connsiteY89" fmla="*/ 681037 h 2619375"/>
              <a:gd name="connsiteX90" fmla="*/ 623887 w 6396037"/>
              <a:gd name="connsiteY90" fmla="*/ 681037 h 2619375"/>
              <a:gd name="connsiteX91" fmla="*/ 623887 w 6396037"/>
              <a:gd name="connsiteY91" fmla="*/ 642937 h 2619375"/>
              <a:gd name="connsiteX92" fmla="*/ 581025 w 6396037"/>
              <a:gd name="connsiteY92" fmla="*/ 642937 h 2619375"/>
              <a:gd name="connsiteX93" fmla="*/ 581025 w 6396037"/>
              <a:gd name="connsiteY93" fmla="*/ 590550 h 2619375"/>
              <a:gd name="connsiteX94" fmla="*/ 552450 w 6396037"/>
              <a:gd name="connsiteY94" fmla="*/ 590550 h 2619375"/>
              <a:gd name="connsiteX95" fmla="*/ 552450 w 6396037"/>
              <a:gd name="connsiteY95" fmla="*/ 547687 h 2619375"/>
              <a:gd name="connsiteX96" fmla="*/ 519112 w 6396037"/>
              <a:gd name="connsiteY96" fmla="*/ 547687 h 2619375"/>
              <a:gd name="connsiteX97" fmla="*/ 519112 w 6396037"/>
              <a:gd name="connsiteY97" fmla="*/ 504825 h 2619375"/>
              <a:gd name="connsiteX98" fmla="*/ 500062 w 6396037"/>
              <a:gd name="connsiteY98" fmla="*/ 504825 h 2619375"/>
              <a:gd name="connsiteX99" fmla="*/ 500062 w 6396037"/>
              <a:gd name="connsiteY99" fmla="*/ 461962 h 2619375"/>
              <a:gd name="connsiteX100" fmla="*/ 442912 w 6396037"/>
              <a:gd name="connsiteY100" fmla="*/ 461962 h 2619375"/>
              <a:gd name="connsiteX101" fmla="*/ 442912 w 6396037"/>
              <a:gd name="connsiteY101" fmla="*/ 428625 h 2619375"/>
              <a:gd name="connsiteX102" fmla="*/ 400050 w 6396037"/>
              <a:gd name="connsiteY102" fmla="*/ 428625 h 2619375"/>
              <a:gd name="connsiteX103" fmla="*/ 400050 w 6396037"/>
              <a:gd name="connsiteY103" fmla="*/ 395287 h 2619375"/>
              <a:gd name="connsiteX104" fmla="*/ 376237 w 6396037"/>
              <a:gd name="connsiteY104" fmla="*/ 395287 h 2619375"/>
              <a:gd name="connsiteX105" fmla="*/ 376237 w 6396037"/>
              <a:gd name="connsiteY105" fmla="*/ 371475 h 2619375"/>
              <a:gd name="connsiteX106" fmla="*/ 323850 w 6396037"/>
              <a:gd name="connsiteY106" fmla="*/ 371475 h 2619375"/>
              <a:gd name="connsiteX107" fmla="*/ 323850 w 6396037"/>
              <a:gd name="connsiteY107" fmla="*/ 338137 h 2619375"/>
              <a:gd name="connsiteX108" fmla="*/ 285750 w 6396037"/>
              <a:gd name="connsiteY108" fmla="*/ 338137 h 2619375"/>
              <a:gd name="connsiteX109" fmla="*/ 285750 w 6396037"/>
              <a:gd name="connsiteY109" fmla="*/ 290512 h 2619375"/>
              <a:gd name="connsiteX110" fmla="*/ 266700 w 6396037"/>
              <a:gd name="connsiteY110" fmla="*/ 309562 h 2619375"/>
              <a:gd name="connsiteX111" fmla="*/ 247650 w 6396037"/>
              <a:gd name="connsiteY111" fmla="*/ 309562 h 2619375"/>
              <a:gd name="connsiteX112" fmla="*/ 247650 w 6396037"/>
              <a:gd name="connsiteY112" fmla="*/ 219075 h 2619375"/>
              <a:gd name="connsiteX113" fmla="*/ 195262 w 6396037"/>
              <a:gd name="connsiteY113" fmla="*/ 219075 h 2619375"/>
              <a:gd name="connsiteX114" fmla="*/ 195262 w 6396037"/>
              <a:gd name="connsiteY114" fmla="*/ 190500 h 2619375"/>
              <a:gd name="connsiteX115" fmla="*/ 161925 w 6396037"/>
              <a:gd name="connsiteY115" fmla="*/ 190500 h 2619375"/>
              <a:gd name="connsiteX116" fmla="*/ 161925 w 6396037"/>
              <a:gd name="connsiteY116" fmla="*/ 142875 h 2619375"/>
              <a:gd name="connsiteX117" fmla="*/ 142875 w 6396037"/>
              <a:gd name="connsiteY117" fmla="*/ 142875 h 2619375"/>
              <a:gd name="connsiteX118" fmla="*/ 166687 w 6396037"/>
              <a:gd name="connsiteY118" fmla="*/ 119063 h 2619375"/>
              <a:gd name="connsiteX119" fmla="*/ 123825 w 6396037"/>
              <a:gd name="connsiteY119" fmla="*/ 119063 h 2619375"/>
              <a:gd name="connsiteX120" fmla="*/ 123825 w 6396037"/>
              <a:gd name="connsiteY120" fmla="*/ 80962 h 2619375"/>
              <a:gd name="connsiteX121" fmla="*/ 95250 w 6396037"/>
              <a:gd name="connsiteY121" fmla="*/ 80962 h 2619375"/>
              <a:gd name="connsiteX122" fmla="*/ 95250 w 6396037"/>
              <a:gd name="connsiteY122" fmla="*/ 33337 h 2619375"/>
              <a:gd name="connsiteX123" fmla="*/ 38100 w 6396037"/>
              <a:gd name="connsiteY123" fmla="*/ 33337 h 2619375"/>
              <a:gd name="connsiteX124" fmla="*/ 38100 w 6396037"/>
              <a:gd name="connsiteY124" fmla="*/ 0 h 2619375"/>
              <a:gd name="connsiteX125" fmla="*/ 0 w 6396037"/>
              <a:gd name="connsiteY125" fmla="*/ 0 h 2619375"/>
              <a:gd name="connsiteX0" fmla="*/ 6396037 w 6396037"/>
              <a:gd name="connsiteY0" fmla="*/ 2619375 h 2619375"/>
              <a:gd name="connsiteX1" fmla="*/ 4067175 w 6396037"/>
              <a:gd name="connsiteY1" fmla="*/ 2619375 h 2619375"/>
              <a:gd name="connsiteX2" fmla="*/ 4067175 w 6396037"/>
              <a:gd name="connsiteY2" fmla="*/ 2562225 h 2619375"/>
              <a:gd name="connsiteX3" fmla="*/ 3552825 w 6396037"/>
              <a:gd name="connsiteY3" fmla="*/ 2562225 h 2619375"/>
              <a:gd name="connsiteX4" fmla="*/ 3552825 w 6396037"/>
              <a:gd name="connsiteY4" fmla="*/ 2509837 h 2619375"/>
              <a:gd name="connsiteX5" fmla="*/ 3467100 w 6396037"/>
              <a:gd name="connsiteY5" fmla="*/ 2509837 h 2619375"/>
              <a:gd name="connsiteX6" fmla="*/ 3467100 w 6396037"/>
              <a:gd name="connsiteY6" fmla="*/ 2457450 h 2619375"/>
              <a:gd name="connsiteX7" fmla="*/ 3438525 w 6396037"/>
              <a:gd name="connsiteY7" fmla="*/ 2457450 h 2619375"/>
              <a:gd name="connsiteX8" fmla="*/ 3438525 w 6396037"/>
              <a:gd name="connsiteY8" fmla="*/ 2419350 h 2619375"/>
              <a:gd name="connsiteX9" fmla="*/ 3219450 w 6396037"/>
              <a:gd name="connsiteY9" fmla="*/ 2419350 h 2619375"/>
              <a:gd name="connsiteX10" fmla="*/ 3219450 w 6396037"/>
              <a:gd name="connsiteY10" fmla="*/ 2371725 h 2619375"/>
              <a:gd name="connsiteX11" fmla="*/ 3176587 w 6396037"/>
              <a:gd name="connsiteY11" fmla="*/ 2371725 h 2619375"/>
              <a:gd name="connsiteX12" fmla="*/ 3176587 w 6396037"/>
              <a:gd name="connsiteY12" fmla="*/ 2328862 h 2619375"/>
              <a:gd name="connsiteX13" fmla="*/ 2724150 w 6396037"/>
              <a:gd name="connsiteY13" fmla="*/ 2328862 h 2619375"/>
              <a:gd name="connsiteX14" fmla="*/ 2724150 w 6396037"/>
              <a:gd name="connsiteY14" fmla="*/ 2262187 h 2619375"/>
              <a:gd name="connsiteX15" fmla="*/ 2695575 w 6396037"/>
              <a:gd name="connsiteY15" fmla="*/ 2262187 h 2619375"/>
              <a:gd name="connsiteX16" fmla="*/ 2693194 w 6396037"/>
              <a:gd name="connsiteY16" fmla="*/ 2247900 h 2619375"/>
              <a:gd name="connsiteX17" fmla="*/ 2671762 w 6396037"/>
              <a:gd name="connsiteY17" fmla="*/ 2247900 h 2619375"/>
              <a:gd name="connsiteX18" fmla="*/ 2671762 w 6396037"/>
              <a:gd name="connsiteY18" fmla="*/ 2205037 h 2619375"/>
              <a:gd name="connsiteX19" fmla="*/ 2647950 w 6396037"/>
              <a:gd name="connsiteY19" fmla="*/ 2205037 h 2619375"/>
              <a:gd name="connsiteX20" fmla="*/ 2647950 w 6396037"/>
              <a:gd name="connsiteY20" fmla="*/ 2176462 h 2619375"/>
              <a:gd name="connsiteX21" fmla="*/ 2352675 w 6396037"/>
              <a:gd name="connsiteY21" fmla="*/ 2176462 h 2619375"/>
              <a:gd name="connsiteX22" fmla="*/ 2352675 w 6396037"/>
              <a:gd name="connsiteY22" fmla="*/ 2133600 h 2619375"/>
              <a:gd name="connsiteX23" fmla="*/ 2314575 w 6396037"/>
              <a:gd name="connsiteY23" fmla="*/ 2133600 h 2619375"/>
              <a:gd name="connsiteX24" fmla="*/ 2314575 w 6396037"/>
              <a:gd name="connsiteY24" fmla="*/ 2100262 h 2619375"/>
              <a:gd name="connsiteX25" fmla="*/ 2262187 w 6396037"/>
              <a:gd name="connsiteY25" fmla="*/ 2100262 h 2619375"/>
              <a:gd name="connsiteX26" fmla="*/ 2262187 w 6396037"/>
              <a:gd name="connsiteY26" fmla="*/ 2057400 h 2619375"/>
              <a:gd name="connsiteX27" fmla="*/ 2233612 w 6396037"/>
              <a:gd name="connsiteY27" fmla="*/ 2057400 h 2619375"/>
              <a:gd name="connsiteX28" fmla="*/ 2233612 w 6396037"/>
              <a:gd name="connsiteY28" fmla="*/ 2028825 h 2619375"/>
              <a:gd name="connsiteX29" fmla="*/ 2152650 w 6396037"/>
              <a:gd name="connsiteY29" fmla="*/ 2028825 h 2619375"/>
              <a:gd name="connsiteX30" fmla="*/ 2152650 w 6396037"/>
              <a:gd name="connsiteY30" fmla="*/ 1990725 h 2619375"/>
              <a:gd name="connsiteX31" fmla="*/ 2105025 w 6396037"/>
              <a:gd name="connsiteY31" fmla="*/ 1990725 h 2619375"/>
              <a:gd name="connsiteX32" fmla="*/ 2105025 w 6396037"/>
              <a:gd name="connsiteY32" fmla="*/ 1952625 h 2619375"/>
              <a:gd name="connsiteX33" fmla="*/ 1919287 w 6396037"/>
              <a:gd name="connsiteY33" fmla="*/ 1952625 h 2619375"/>
              <a:gd name="connsiteX34" fmla="*/ 1919287 w 6396037"/>
              <a:gd name="connsiteY34" fmla="*/ 1933575 h 2619375"/>
              <a:gd name="connsiteX35" fmla="*/ 1824037 w 6396037"/>
              <a:gd name="connsiteY35" fmla="*/ 1933575 h 2619375"/>
              <a:gd name="connsiteX36" fmla="*/ 1824037 w 6396037"/>
              <a:gd name="connsiteY36" fmla="*/ 1900237 h 2619375"/>
              <a:gd name="connsiteX37" fmla="*/ 1747837 w 6396037"/>
              <a:gd name="connsiteY37" fmla="*/ 1900237 h 2619375"/>
              <a:gd name="connsiteX38" fmla="*/ 1747837 w 6396037"/>
              <a:gd name="connsiteY38" fmla="*/ 1852612 h 2619375"/>
              <a:gd name="connsiteX39" fmla="*/ 1747837 w 6396037"/>
              <a:gd name="connsiteY39" fmla="*/ 1833562 h 2619375"/>
              <a:gd name="connsiteX40" fmla="*/ 1662112 w 6396037"/>
              <a:gd name="connsiteY40" fmla="*/ 1833562 h 2619375"/>
              <a:gd name="connsiteX41" fmla="*/ 1685925 w 6396037"/>
              <a:gd name="connsiteY41" fmla="*/ 1809749 h 2619375"/>
              <a:gd name="connsiteX42" fmla="*/ 1643062 w 6396037"/>
              <a:gd name="connsiteY42" fmla="*/ 1809749 h 2619375"/>
              <a:gd name="connsiteX43" fmla="*/ 1643062 w 6396037"/>
              <a:gd name="connsiteY43" fmla="*/ 1738312 h 2619375"/>
              <a:gd name="connsiteX44" fmla="*/ 1576387 w 6396037"/>
              <a:gd name="connsiteY44" fmla="*/ 1738312 h 2619375"/>
              <a:gd name="connsiteX45" fmla="*/ 1576387 w 6396037"/>
              <a:gd name="connsiteY45" fmla="*/ 1695450 h 2619375"/>
              <a:gd name="connsiteX46" fmla="*/ 1562100 w 6396037"/>
              <a:gd name="connsiteY46" fmla="*/ 1709737 h 2619375"/>
              <a:gd name="connsiteX47" fmla="*/ 1562100 w 6396037"/>
              <a:gd name="connsiteY47" fmla="*/ 1652587 h 2619375"/>
              <a:gd name="connsiteX48" fmla="*/ 1519237 w 6396037"/>
              <a:gd name="connsiteY48" fmla="*/ 1652587 h 2619375"/>
              <a:gd name="connsiteX49" fmla="*/ 1519237 w 6396037"/>
              <a:gd name="connsiteY49" fmla="*/ 1619250 h 2619375"/>
              <a:gd name="connsiteX50" fmla="*/ 1485900 w 6396037"/>
              <a:gd name="connsiteY50" fmla="*/ 1619250 h 2619375"/>
              <a:gd name="connsiteX51" fmla="*/ 1485900 w 6396037"/>
              <a:gd name="connsiteY51" fmla="*/ 1571625 h 2619375"/>
              <a:gd name="connsiteX52" fmla="*/ 1419225 w 6396037"/>
              <a:gd name="connsiteY52" fmla="*/ 1571625 h 2619375"/>
              <a:gd name="connsiteX53" fmla="*/ 1419225 w 6396037"/>
              <a:gd name="connsiteY53" fmla="*/ 1504950 h 2619375"/>
              <a:gd name="connsiteX54" fmla="*/ 1314450 w 6396037"/>
              <a:gd name="connsiteY54" fmla="*/ 1504950 h 2619375"/>
              <a:gd name="connsiteX55" fmla="*/ 1314450 w 6396037"/>
              <a:gd name="connsiteY55" fmla="*/ 1476375 h 2619375"/>
              <a:gd name="connsiteX56" fmla="*/ 1281112 w 6396037"/>
              <a:gd name="connsiteY56" fmla="*/ 1476375 h 2619375"/>
              <a:gd name="connsiteX57" fmla="*/ 1281112 w 6396037"/>
              <a:gd name="connsiteY57" fmla="*/ 1447800 h 2619375"/>
              <a:gd name="connsiteX58" fmla="*/ 1223962 w 6396037"/>
              <a:gd name="connsiteY58" fmla="*/ 1447800 h 2619375"/>
              <a:gd name="connsiteX59" fmla="*/ 1223962 w 6396037"/>
              <a:gd name="connsiteY59" fmla="*/ 1423987 h 2619375"/>
              <a:gd name="connsiteX60" fmla="*/ 1181100 w 6396037"/>
              <a:gd name="connsiteY60" fmla="*/ 1423987 h 2619375"/>
              <a:gd name="connsiteX61" fmla="*/ 1181100 w 6396037"/>
              <a:gd name="connsiteY61" fmla="*/ 1352550 h 2619375"/>
              <a:gd name="connsiteX62" fmla="*/ 1157287 w 6396037"/>
              <a:gd name="connsiteY62" fmla="*/ 1352550 h 2619375"/>
              <a:gd name="connsiteX63" fmla="*/ 1157287 w 6396037"/>
              <a:gd name="connsiteY63" fmla="*/ 1304925 h 2619375"/>
              <a:gd name="connsiteX64" fmla="*/ 1100137 w 6396037"/>
              <a:gd name="connsiteY64" fmla="*/ 1304925 h 2619375"/>
              <a:gd name="connsiteX65" fmla="*/ 1100137 w 6396037"/>
              <a:gd name="connsiteY65" fmla="*/ 1214437 h 2619375"/>
              <a:gd name="connsiteX66" fmla="*/ 1076325 w 6396037"/>
              <a:gd name="connsiteY66" fmla="*/ 1214437 h 2619375"/>
              <a:gd name="connsiteX67" fmla="*/ 1076325 w 6396037"/>
              <a:gd name="connsiteY67" fmla="*/ 1147762 h 2619375"/>
              <a:gd name="connsiteX68" fmla="*/ 1052512 w 6396037"/>
              <a:gd name="connsiteY68" fmla="*/ 1147762 h 2619375"/>
              <a:gd name="connsiteX69" fmla="*/ 1052512 w 6396037"/>
              <a:gd name="connsiteY69" fmla="*/ 1109662 h 2619375"/>
              <a:gd name="connsiteX70" fmla="*/ 976312 w 6396037"/>
              <a:gd name="connsiteY70" fmla="*/ 1109662 h 2619375"/>
              <a:gd name="connsiteX71" fmla="*/ 976312 w 6396037"/>
              <a:gd name="connsiteY71" fmla="*/ 1081087 h 2619375"/>
              <a:gd name="connsiteX72" fmla="*/ 923925 w 6396037"/>
              <a:gd name="connsiteY72" fmla="*/ 1081087 h 2619375"/>
              <a:gd name="connsiteX73" fmla="*/ 923925 w 6396037"/>
              <a:gd name="connsiteY73" fmla="*/ 1052512 h 2619375"/>
              <a:gd name="connsiteX74" fmla="*/ 890587 w 6396037"/>
              <a:gd name="connsiteY74" fmla="*/ 1052512 h 2619375"/>
              <a:gd name="connsiteX75" fmla="*/ 890587 w 6396037"/>
              <a:gd name="connsiteY75" fmla="*/ 1000125 h 2619375"/>
              <a:gd name="connsiteX76" fmla="*/ 890587 w 6396037"/>
              <a:gd name="connsiteY76" fmla="*/ 1000125 h 2619375"/>
              <a:gd name="connsiteX77" fmla="*/ 890587 w 6396037"/>
              <a:gd name="connsiteY77" fmla="*/ 1000125 h 2619375"/>
              <a:gd name="connsiteX78" fmla="*/ 862012 w 6396037"/>
              <a:gd name="connsiteY78" fmla="*/ 1000125 h 2619375"/>
              <a:gd name="connsiteX79" fmla="*/ 862012 w 6396037"/>
              <a:gd name="connsiteY79" fmla="*/ 962025 h 2619375"/>
              <a:gd name="connsiteX80" fmla="*/ 809625 w 6396037"/>
              <a:gd name="connsiteY80" fmla="*/ 962025 h 2619375"/>
              <a:gd name="connsiteX81" fmla="*/ 809625 w 6396037"/>
              <a:gd name="connsiteY81" fmla="*/ 914400 h 2619375"/>
              <a:gd name="connsiteX82" fmla="*/ 790575 w 6396037"/>
              <a:gd name="connsiteY82" fmla="*/ 914400 h 2619375"/>
              <a:gd name="connsiteX83" fmla="*/ 790575 w 6396037"/>
              <a:gd name="connsiteY83" fmla="*/ 871537 h 2619375"/>
              <a:gd name="connsiteX84" fmla="*/ 766762 w 6396037"/>
              <a:gd name="connsiteY84" fmla="*/ 871537 h 2619375"/>
              <a:gd name="connsiteX85" fmla="*/ 766762 w 6396037"/>
              <a:gd name="connsiteY85" fmla="*/ 804862 h 2619375"/>
              <a:gd name="connsiteX86" fmla="*/ 700087 w 6396037"/>
              <a:gd name="connsiteY86" fmla="*/ 804862 h 2619375"/>
              <a:gd name="connsiteX87" fmla="*/ 700087 w 6396037"/>
              <a:gd name="connsiteY87" fmla="*/ 714375 h 2619375"/>
              <a:gd name="connsiteX88" fmla="*/ 661987 w 6396037"/>
              <a:gd name="connsiteY88" fmla="*/ 714375 h 2619375"/>
              <a:gd name="connsiteX89" fmla="*/ 661987 w 6396037"/>
              <a:gd name="connsiteY89" fmla="*/ 681037 h 2619375"/>
              <a:gd name="connsiteX90" fmla="*/ 623887 w 6396037"/>
              <a:gd name="connsiteY90" fmla="*/ 681037 h 2619375"/>
              <a:gd name="connsiteX91" fmla="*/ 623887 w 6396037"/>
              <a:gd name="connsiteY91" fmla="*/ 642937 h 2619375"/>
              <a:gd name="connsiteX92" fmla="*/ 581025 w 6396037"/>
              <a:gd name="connsiteY92" fmla="*/ 642937 h 2619375"/>
              <a:gd name="connsiteX93" fmla="*/ 581025 w 6396037"/>
              <a:gd name="connsiteY93" fmla="*/ 590550 h 2619375"/>
              <a:gd name="connsiteX94" fmla="*/ 552450 w 6396037"/>
              <a:gd name="connsiteY94" fmla="*/ 590550 h 2619375"/>
              <a:gd name="connsiteX95" fmla="*/ 552450 w 6396037"/>
              <a:gd name="connsiteY95" fmla="*/ 547687 h 2619375"/>
              <a:gd name="connsiteX96" fmla="*/ 519112 w 6396037"/>
              <a:gd name="connsiteY96" fmla="*/ 547687 h 2619375"/>
              <a:gd name="connsiteX97" fmla="*/ 519112 w 6396037"/>
              <a:gd name="connsiteY97" fmla="*/ 504825 h 2619375"/>
              <a:gd name="connsiteX98" fmla="*/ 500062 w 6396037"/>
              <a:gd name="connsiteY98" fmla="*/ 504825 h 2619375"/>
              <a:gd name="connsiteX99" fmla="*/ 500062 w 6396037"/>
              <a:gd name="connsiteY99" fmla="*/ 461962 h 2619375"/>
              <a:gd name="connsiteX100" fmla="*/ 442912 w 6396037"/>
              <a:gd name="connsiteY100" fmla="*/ 461962 h 2619375"/>
              <a:gd name="connsiteX101" fmla="*/ 442912 w 6396037"/>
              <a:gd name="connsiteY101" fmla="*/ 428625 h 2619375"/>
              <a:gd name="connsiteX102" fmla="*/ 400050 w 6396037"/>
              <a:gd name="connsiteY102" fmla="*/ 428625 h 2619375"/>
              <a:gd name="connsiteX103" fmla="*/ 400050 w 6396037"/>
              <a:gd name="connsiteY103" fmla="*/ 395287 h 2619375"/>
              <a:gd name="connsiteX104" fmla="*/ 376237 w 6396037"/>
              <a:gd name="connsiteY104" fmla="*/ 395287 h 2619375"/>
              <a:gd name="connsiteX105" fmla="*/ 376237 w 6396037"/>
              <a:gd name="connsiteY105" fmla="*/ 371475 h 2619375"/>
              <a:gd name="connsiteX106" fmla="*/ 323850 w 6396037"/>
              <a:gd name="connsiteY106" fmla="*/ 371475 h 2619375"/>
              <a:gd name="connsiteX107" fmla="*/ 323850 w 6396037"/>
              <a:gd name="connsiteY107" fmla="*/ 338137 h 2619375"/>
              <a:gd name="connsiteX108" fmla="*/ 285750 w 6396037"/>
              <a:gd name="connsiteY108" fmla="*/ 338137 h 2619375"/>
              <a:gd name="connsiteX109" fmla="*/ 285750 w 6396037"/>
              <a:gd name="connsiteY109" fmla="*/ 290512 h 2619375"/>
              <a:gd name="connsiteX110" fmla="*/ 266700 w 6396037"/>
              <a:gd name="connsiteY110" fmla="*/ 309562 h 2619375"/>
              <a:gd name="connsiteX111" fmla="*/ 247650 w 6396037"/>
              <a:gd name="connsiteY111" fmla="*/ 309562 h 2619375"/>
              <a:gd name="connsiteX112" fmla="*/ 247650 w 6396037"/>
              <a:gd name="connsiteY112" fmla="*/ 219075 h 2619375"/>
              <a:gd name="connsiteX113" fmla="*/ 195262 w 6396037"/>
              <a:gd name="connsiteY113" fmla="*/ 219075 h 2619375"/>
              <a:gd name="connsiteX114" fmla="*/ 195262 w 6396037"/>
              <a:gd name="connsiteY114" fmla="*/ 190500 h 2619375"/>
              <a:gd name="connsiteX115" fmla="*/ 161925 w 6396037"/>
              <a:gd name="connsiteY115" fmla="*/ 190500 h 2619375"/>
              <a:gd name="connsiteX116" fmla="*/ 161925 w 6396037"/>
              <a:gd name="connsiteY116" fmla="*/ 142875 h 2619375"/>
              <a:gd name="connsiteX117" fmla="*/ 142875 w 6396037"/>
              <a:gd name="connsiteY117" fmla="*/ 142875 h 2619375"/>
              <a:gd name="connsiteX118" fmla="*/ 166687 w 6396037"/>
              <a:gd name="connsiteY118" fmla="*/ 119063 h 2619375"/>
              <a:gd name="connsiteX119" fmla="*/ 123825 w 6396037"/>
              <a:gd name="connsiteY119" fmla="*/ 119063 h 2619375"/>
              <a:gd name="connsiteX120" fmla="*/ 123825 w 6396037"/>
              <a:gd name="connsiteY120" fmla="*/ 80962 h 2619375"/>
              <a:gd name="connsiteX121" fmla="*/ 95250 w 6396037"/>
              <a:gd name="connsiteY121" fmla="*/ 80962 h 2619375"/>
              <a:gd name="connsiteX122" fmla="*/ 95250 w 6396037"/>
              <a:gd name="connsiteY122" fmla="*/ 33337 h 2619375"/>
              <a:gd name="connsiteX123" fmla="*/ 38100 w 6396037"/>
              <a:gd name="connsiteY123" fmla="*/ 33337 h 2619375"/>
              <a:gd name="connsiteX124" fmla="*/ 38100 w 6396037"/>
              <a:gd name="connsiteY124" fmla="*/ 0 h 2619375"/>
              <a:gd name="connsiteX125" fmla="*/ 0 w 6396037"/>
              <a:gd name="connsiteY125" fmla="*/ 0 h 2619375"/>
              <a:gd name="connsiteX0" fmla="*/ 6396037 w 6396037"/>
              <a:gd name="connsiteY0" fmla="*/ 2619375 h 2619375"/>
              <a:gd name="connsiteX1" fmla="*/ 4067175 w 6396037"/>
              <a:gd name="connsiteY1" fmla="*/ 2619375 h 2619375"/>
              <a:gd name="connsiteX2" fmla="*/ 4067175 w 6396037"/>
              <a:gd name="connsiteY2" fmla="*/ 2562225 h 2619375"/>
              <a:gd name="connsiteX3" fmla="*/ 3552825 w 6396037"/>
              <a:gd name="connsiteY3" fmla="*/ 2562225 h 2619375"/>
              <a:gd name="connsiteX4" fmla="*/ 3552825 w 6396037"/>
              <a:gd name="connsiteY4" fmla="*/ 2509837 h 2619375"/>
              <a:gd name="connsiteX5" fmla="*/ 3467100 w 6396037"/>
              <a:gd name="connsiteY5" fmla="*/ 2509837 h 2619375"/>
              <a:gd name="connsiteX6" fmla="*/ 3467100 w 6396037"/>
              <a:gd name="connsiteY6" fmla="*/ 2457450 h 2619375"/>
              <a:gd name="connsiteX7" fmla="*/ 3438525 w 6396037"/>
              <a:gd name="connsiteY7" fmla="*/ 2457450 h 2619375"/>
              <a:gd name="connsiteX8" fmla="*/ 3438525 w 6396037"/>
              <a:gd name="connsiteY8" fmla="*/ 2419350 h 2619375"/>
              <a:gd name="connsiteX9" fmla="*/ 3219450 w 6396037"/>
              <a:gd name="connsiteY9" fmla="*/ 2419350 h 2619375"/>
              <a:gd name="connsiteX10" fmla="*/ 3219450 w 6396037"/>
              <a:gd name="connsiteY10" fmla="*/ 2371725 h 2619375"/>
              <a:gd name="connsiteX11" fmla="*/ 3176587 w 6396037"/>
              <a:gd name="connsiteY11" fmla="*/ 2371725 h 2619375"/>
              <a:gd name="connsiteX12" fmla="*/ 3176587 w 6396037"/>
              <a:gd name="connsiteY12" fmla="*/ 2328862 h 2619375"/>
              <a:gd name="connsiteX13" fmla="*/ 2724150 w 6396037"/>
              <a:gd name="connsiteY13" fmla="*/ 2328862 h 2619375"/>
              <a:gd name="connsiteX14" fmla="*/ 2724150 w 6396037"/>
              <a:gd name="connsiteY14" fmla="*/ 2262187 h 2619375"/>
              <a:gd name="connsiteX15" fmla="*/ 2695575 w 6396037"/>
              <a:gd name="connsiteY15" fmla="*/ 2262187 h 2619375"/>
              <a:gd name="connsiteX16" fmla="*/ 2702719 w 6396037"/>
              <a:gd name="connsiteY16" fmla="*/ 2247900 h 2619375"/>
              <a:gd name="connsiteX17" fmla="*/ 2671762 w 6396037"/>
              <a:gd name="connsiteY17" fmla="*/ 2247900 h 2619375"/>
              <a:gd name="connsiteX18" fmla="*/ 2671762 w 6396037"/>
              <a:gd name="connsiteY18" fmla="*/ 2205037 h 2619375"/>
              <a:gd name="connsiteX19" fmla="*/ 2647950 w 6396037"/>
              <a:gd name="connsiteY19" fmla="*/ 2205037 h 2619375"/>
              <a:gd name="connsiteX20" fmla="*/ 2647950 w 6396037"/>
              <a:gd name="connsiteY20" fmla="*/ 2176462 h 2619375"/>
              <a:gd name="connsiteX21" fmla="*/ 2352675 w 6396037"/>
              <a:gd name="connsiteY21" fmla="*/ 2176462 h 2619375"/>
              <a:gd name="connsiteX22" fmla="*/ 2352675 w 6396037"/>
              <a:gd name="connsiteY22" fmla="*/ 2133600 h 2619375"/>
              <a:gd name="connsiteX23" fmla="*/ 2314575 w 6396037"/>
              <a:gd name="connsiteY23" fmla="*/ 2133600 h 2619375"/>
              <a:gd name="connsiteX24" fmla="*/ 2314575 w 6396037"/>
              <a:gd name="connsiteY24" fmla="*/ 2100262 h 2619375"/>
              <a:gd name="connsiteX25" fmla="*/ 2262187 w 6396037"/>
              <a:gd name="connsiteY25" fmla="*/ 2100262 h 2619375"/>
              <a:gd name="connsiteX26" fmla="*/ 2262187 w 6396037"/>
              <a:gd name="connsiteY26" fmla="*/ 2057400 h 2619375"/>
              <a:gd name="connsiteX27" fmla="*/ 2233612 w 6396037"/>
              <a:gd name="connsiteY27" fmla="*/ 2057400 h 2619375"/>
              <a:gd name="connsiteX28" fmla="*/ 2233612 w 6396037"/>
              <a:gd name="connsiteY28" fmla="*/ 2028825 h 2619375"/>
              <a:gd name="connsiteX29" fmla="*/ 2152650 w 6396037"/>
              <a:gd name="connsiteY29" fmla="*/ 2028825 h 2619375"/>
              <a:gd name="connsiteX30" fmla="*/ 2152650 w 6396037"/>
              <a:gd name="connsiteY30" fmla="*/ 1990725 h 2619375"/>
              <a:gd name="connsiteX31" fmla="*/ 2105025 w 6396037"/>
              <a:gd name="connsiteY31" fmla="*/ 1990725 h 2619375"/>
              <a:gd name="connsiteX32" fmla="*/ 2105025 w 6396037"/>
              <a:gd name="connsiteY32" fmla="*/ 1952625 h 2619375"/>
              <a:gd name="connsiteX33" fmla="*/ 1919287 w 6396037"/>
              <a:gd name="connsiteY33" fmla="*/ 1952625 h 2619375"/>
              <a:gd name="connsiteX34" fmla="*/ 1919287 w 6396037"/>
              <a:gd name="connsiteY34" fmla="*/ 1933575 h 2619375"/>
              <a:gd name="connsiteX35" fmla="*/ 1824037 w 6396037"/>
              <a:gd name="connsiteY35" fmla="*/ 1933575 h 2619375"/>
              <a:gd name="connsiteX36" fmla="*/ 1824037 w 6396037"/>
              <a:gd name="connsiteY36" fmla="*/ 1900237 h 2619375"/>
              <a:gd name="connsiteX37" fmla="*/ 1747837 w 6396037"/>
              <a:gd name="connsiteY37" fmla="*/ 1900237 h 2619375"/>
              <a:gd name="connsiteX38" fmla="*/ 1747837 w 6396037"/>
              <a:gd name="connsiteY38" fmla="*/ 1852612 h 2619375"/>
              <a:gd name="connsiteX39" fmla="*/ 1747837 w 6396037"/>
              <a:gd name="connsiteY39" fmla="*/ 1833562 h 2619375"/>
              <a:gd name="connsiteX40" fmla="*/ 1662112 w 6396037"/>
              <a:gd name="connsiteY40" fmla="*/ 1833562 h 2619375"/>
              <a:gd name="connsiteX41" fmla="*/ 1685925 w 6396037"/>
              <a:gd name="connsiteY41" fmla="*/ 1809749 h 2619375"/>
              <a:gd name="connsiteX42" fmla="*/ 1643062 w 6396037"/>
              <a:gd name="connsiteY42" fmla="*/ 1809749 h 2619375"/>
              <a:gd name="connsiteX43" fmla="*/ 1643062 w 6396037"/>
              <a:gd name="connsiteY43" fmla="*/ 1738312 h 2619375"/>
              <a:gd name="connsiteX44" fmla="*/ 1576387 w 6396037"/>
              <a:gd name="connsiteY44" fmla="*/ 1738312 h 2619375"/>
              <a:gd name="connsiteX45" fmla="*/ 1576387 w 6396037"/>
              <a:gd name="connsiteY45" fmla="*/ 1695450 h 2619375"/>
              <a:gd name="connsiteX46" fmla="*/ 1562100 w 6396037"/>
              <a:gd name="connsiteY46" fmla="*/ 1709737 h 2619375"/>
              <a:gd name="connsiteX47" fmla="*/ 1562100 w 6396037"/>
              <a:gd name="connsiteY47" fmla="*/ 1652587 h 2619375"/>
              <a:gd name="connsiteX48" fmla="*/ 1519237 w 6396037"/>
              <a:gd name="connsiteY48" fmla="*/ 1652587 h 2619375"/>
              <a:gd name="connsiteX49" fmla="*/ 1519237 w 6396037"/>
              <a:gd name="connsiteY49" fmla="*/ 1619250 h 2619375"/>
              <a:gd name="connsiteX50" fmla="*/ 1485900 w 6396037"/>
              <a:gd name="connsiteY50" fmla="*/ 1619250 h 2619375"/>
              <a:gd name="connsiteX51" fmla="*/ 1485900 w 6396037"/>
              <a:gd name="connsiteY51" fmla="*/ 1571625 h 2619375"/>
              <a:gd name="connsiteX52" fmla="*/ 1419225 w 6396037"/>
              <a:gd name="connsiteY52" fmla="*/ 1571625 h 2619375"/>
              <a:gd name="connsiteX53" fmla="*/ 1419225 w 6396037"/>
              <a:gd name="connsiteY53" fmla="*/ 1504950 h 2619375"/>
              <a:gd name="connsiteX54" fmla="*/ 1314450 w 6396037"/>
              <a:gd name="connsiteY54" fmla="*/ 1504950 h 2619375"/>
              <a:gd name="connsiteX55" fmla="*/ 1314450 w 6396037"/>
              <a:gd name="connsiteY55" fmla="*/ 1476375 h 2619375"/>
              <a:gd name="connsiteX56" fmla="*/ 1281112 w 6396037"/>
              <a:gd name="connsiteY56" fmla="*/ 1476375 h 2619375"/>
              <a:gd name="connsiteX57" fmla="*/ 1281112 w 6396037"/>
              <a:gd name="connsiteY57" fmla="*/ 1447800 h 2619375"/>
              <a:gd name="connsiteX58" fmla="*/ 1223962 w 6396037"/>
              <a:gd name="connsiteY58" fmla="*/ 1447800 h 2619375"/>
              <a:gd name="connsiteX59" fmla="*/ 1223962 w 6396037"/>
              <a:gd name="connsiteY59" fmla="*/ 1423987 h 2619375"/>
              <a:gd name="connsiteX60" fmla="*/ 1181100 w 6396037"/>
              <a:gd name="connsiteY60" fmla="*/ 1423987 h 2619375"/>
              <a:gd name="connsiteX61" fmla="*/ 1181100 w 6396037"/>
              <a:gd name="connsiteY61" fmla="*/ 1352550 h 2619375"/>
              <a:gd name="connsiteX62" fmla="*/ 1157287 w 6396037"/>
              <a:gd name="connsiteY62" fmla="*/ 1352550 h 2619375"/>
              <a:gd name="connsiteX63" fmla="*/ 1157287 w 6396037"/>
              <a:gd name="connsiteY63" fmla="*/ 1304925 h 2619375"/>
              <a:gd name="connsiteX64" fmla="*/ 1100137 w 6396037"/>
              <a:gd name="connsiteY64" fmla="*/ 1304925 h 2619375"/>
              <a:gd name="connsiteX65" fmla="*/ 1100137 w 6396037"/>
              <a:gd name="connsiteY65" fmla="*/ 1214437 h 2619375"/>
              <a:gd name="connsiteX66" fmla="*/ 1076325 w 6396037"/>
              <a:gd name="connsiteY66" fmla="*/ 1214437 h 2619375"/>
              <a:gd name="connsiteX67" fmla="*/ 1076325 w 6396037"/>
              <a:gd name="connsiteY67" fmla="*/ 1147762 h 2619375"/>
              <a:gd name="connsiteX68" fmla="*/ 1052512 w 6396037"/>
              <a:gd name="connsiteY68" fmla="*/ 1147762 h 2619375"/>
              <a:gd name="connsiteX69" fmla="*/ 1052512 w 6396037"/>
              <a:gd name="connsiteY69" fmla="*/ 1109662 h 2619375"/>
              <a:gd name="connsiteX70" fmla="*/ 976312 w 6396037"/>
              <a:gd name="connsiteY70" fmla="*/ 1109662 h 2619375"/>
              <a:gd name="connsiteX71" fmla="*/ 976312 w 6396037"/>
              <a:gd name="connsiteY71" fmla="*/ 1081087 h 2619375"/>
              <a:gd name="connsiteX72" fmla="*/ 923925 w 6396037"/>
              <a:gd name="connsiteY72" fmla="*/ 1081087 h 2619375"/>
              <a:gd name="connsiteX73" fmla="*/ 923925 w 6396037"/>
              <a:gd name="connsiteY73" fmla="*/ 1052512 h 2619375"/>
              <a:gd name="connsiteX74" fmla="*/ 890587 w 6396037"/>
              <a:gd name="connsiteY74" fmla="*/ 1052512 h 2619375"/>
              <a:gd name="connsiteX75" fmla="*/ 890587 w 6396037"/>
              <a:gd name="connsiteY75" fmla="*/ 1000125 h 2619375"/>
              <a:gd name="connsiteX76" fmla="*/ 890587 w 6396037"/>
              <a:gd name="connsiteY76" fmla="*/ 1000125 h 2619375"/>
              <a:gd name="connsiteX77" fmla="*/ 890587 w 6396037"/>
              <a:gd name="connsiteY77" fmla="*/ 1000125 h 2619375"/>
              <a:gd name="connsiteX78" fmla="*/ 862012 w 6396037"/>
              <a:gd name="connsiteY78" fmla="*/ 1000125 h 2619375"/>
              <a:gd name="connsiteX79" fmla="*/ 862012 w 6396037"/>
              <a:gd name="connsiteY79" fmla="*/ 962025 h 2619375"/>
              <a:gd name="connsiteX80" fmla="*/ 809625 w 6396037"/>
              <a:gd name="connsiteY80" fmla="*/ 962025 h 2619375"/>
              <a:gd name="connsiteX81" fmla="*/ 809625 w 6396037"/>
              <a:gd name="connsiteY81" fmla="*/ 914400 h 2619375"/>
              <a:gd name="connsiteX82" fmla="*/ 790575 w 6396037"/>
              <a:gd name="connsiteY82" fmla="*/ 914400 h 2619375"/>
              <a:gd name="connsiteX83" fmla="*/ 790575 w 6396037"/>
              <a:gd name="connsiteY83" fmla="*/ 871537 h 2619375"/>
              <a:gd name="connsiteX84" fmla="*/ 766762 w 6396037"/>
              <a:gd name="connsiteY84" fmla="*/ 871537 h 2619375"/>
              <a:gd name="connsiteX85" fmla="*/ 766762 w 6396037"/>
              <a:gd name="connsiteY85" fmla="*/ 804862 h 2619375"/>
              <a:gd name="connsiteX86" fmla="*/ 700087 w 6396037"/>
              <a:gd name="connsiteY86" fmla="*/ 804862 h 2619375"/>
              <a:gd name="connsiteX87" fmla="*/ 700087 w 6396037"/>
              <a:gd name="connsiteY87" fmla="*/ 714375 h 2619375"/>
              <a:gd name="connsiteX88" fmla="*/ 661987 w 6396037"/>
              <a:gd name="connsiteY88" fmla="*/ 714375 h 2619375"/>
              <a:gd name="connsiteX89" fmla="*/ 661987 w 6396037"/>
              <a:gd name="connsiteY89" fmla="*/ 681037 h 2619375"/>
              <a:gd name="connsiteX90" fmla="*/ 623887 w 6396037"/>
              <a:gd name="connsiteY90" fmla="*/ 681037 h 2619375"/>
              <a:gd name="connsiteX91" fmla="*/ 623887 w 6396037"/>
              <a:gd name="connsiteY91" fmla="*/ 642937 h 2619375"/>
              <a:gd name="connsiteX92" fmla="*/ 581025 w 6396037"/>
              <a:gd name="connsiteY92" fmla="*/ 642937 h 2619375"/>
              <a:gd name="connsiteX93" fmla="*/ 581025 w 6396037"/>
              <a:gd name="connsiteY93" fmla="*/ 590550 h 2619375"/>
              <a:gd name="connsiteX94" fmla="*/ 552450 w 6396037"/>
              <a:gd name="connsiteY94" fmla="*/ 590550 h 2619375"/>
              <a:gd name="connsiteX95" fmla="*/ 552450 w 6396037"/>
              <a:gd name="connsiteY95" fmla="*/ 547687 h 2619375"/>
              <a:gd name="connsiteX96" fmla="*/ 519112 w 6396037"/>
              <a:gd name="connsiteY96" fmla="*/ 547687 h 2619375"/>
              <a:gd name="connsiteX97" fmla="*/ 519112 w 6396037"/>
              <a:gd name="connsiteY97" fmla="*/ 504825 h 2619375"/>
              <a:gd name="connsiteX98" fmla="*/ 500062 w 6396037"/>
              <a:gd name="connsiteY98" fmla="*/ 504825 h 2619375"/>
              <a:gd name="connsiteX99" fmla="*/ 500062 w 6396037"/>
              <a:gd name="connsiteY99" fmla="*/ 461962 h 2619375"/>
              <a:gd name="connsiteX100" fmla="*/ 442912 w 6396037"/>
              <a:gd name="connsiteY100" fmla="*/ 461962 h 2619375"/>
              <a:gd name="connsiteX101" fmla="*/ 442912 w 6396037"/>
              <a:gd name="connsiteY101" fmla="*/ 428625 h 2619375"/>
              <a:gd name="connsiteX102" fmla="*/ 400050 w 6396037"/>
              <a:gd name="connsiteY102" fmla="*/ 428625 h 2619375"/>
              <a:gd name="connsiteX103" fmla="*/ 400050 w 6396037"/>
              <a:gd name="connsiteY103" fmla="*/ 395287 h 2619375"/>
              <a:gd name="connsiteX104" fmla="*/ 376237 w 6396037"/>
              <a:gd name="connsiteY104" fmla="*/ 395287 h 2619375"/>
              <a:gd name="connsiteX105" fmla="*/ 376237 w 6396037"/>
              <a:gd name="connsiteY105" fmla="*/ 371475 h 2619375"/>
              <a:gd name="connsiteX106" fmla="*/ 323850 w 6396037"/>
              <a:gd name="connsiteY106" fmla="*/ 371475 h 2619375"/>
              <a:gd name="connsiteX107" fmla="*/ 323850 w 6396037"/>
              <a:gd name="connsiteY107" fmla="*/ 338137 h 2619375"/>
              <a:gd name="connsiteX108" fmla="*/ 285750 w 6396037"/>
              <a:gd name="connsiteY108" fmla="*/ 338137 h 2619375"/>
              <a:gd name="connsiteX109" fmla="*/ 285750 w 6396037"/>
              <a:gd name="connsiteY109" fmla="*/ 290512 h 2619375"/>
              <a:gd name="connsiteX110" fmla="*/ 266700 w 6396037"/>
              <a:gd name="connsiteY110" fmla="*/ 309562 h 2619375"/>
              <a:gd name="connsiteX111" fmla="*/ 247650 w 6396037"/>
              <a:gd name="connsiteY111" fmla="*/ 309562 h 2619375"/>
              <a:gd name="connsiteX112" fmla="*/ 247650 w 6396037"/>
              <a:gd name="connsiteY112" fmla="*/ 219075 h 2619375"/>
              <a:gd name="connsiteX113" fmla="*/ 195262 w 6396037"/>
              <a:gd name="connsiteY113" fmla="*/ 219075 h 2619375"/>
              <a:gd name="connsiteX114" fmla="*/ 195262 w 6396037"/>
              <a:gd name="connsiteY114" fmla="*/ 190500 h 2619375"/>
              <a:gd name="connsiteX115" fmla="*/ 161925 w 6396037"/>
              <a:gd name="connsiteY115" fmla="*/ 190500 h 2619375"/>
              <a:gd name="connsiteX116" fmla="*/ 161925 w 6396037"/>
              <a:gd name="connsiteY116" fmla="*/ 142875 h 2619375"/>
              <a:gd name="connsiteX117" fmla="*/ 142875 w 6396037"/>
              <a:gd name="connsiteY117" fmla="*/ 142875 h 2619375"/>
              <a:gd name="connsiteX118" fmla="*/ 166687 w 6396037"/>
              <a:gd name="connsiteY118" fmla="*/ 119063 h 2619375"/>
              <a:gd name="connsiteX119" fmla="*/ 123825 w 6396037"/>
              <a:gd name="connsiteY119" fmla="*/ 119063 h 2619375"/>
              <a:gd name="connsiteX120" fmla="*/ 123825 w 6396037"/>
              <a:gd name="connsiteY120" fmla="*/ 80962 h 2619375"/>
              <a:gd name="connsiteX121" fmla="*/ 95250 w 6396037"/>
              <a:gd name="connsiteY121" fmla="*/ 80962 h 2619375"/>
              <a:gd name="connsiteX122" fmla="*/ 95250 w 6396037"/>
              <a:gd name="connsiteY122" fmla="*/ 33337 h 2619375"/>
              <a:gd name="connsiteX123" fmla="*/ 38100 w 6396037"/>
              <a:gd name="connsiteY123" fmla="*/ 33337 h 2619375"/>
              <a:gd name="connsiteX124" fmla="*/ 38100 w 6396037"/>
              <a:gd name="connsiteY124" fmla="*/ 0 h 2619375"/>
              <a:gd name="connsiteX125" fmla="*/ 0 w 6396037"/>
              <a:gd name="connsiteY125" fmla="*/ 0 h 2619375"/>
              <a:gd name="connsiteX0" fmla="*/ 6396037 w 6396037"/>
              <a:gd name="connsiteY0" fmla="*/ 2619375 h 2619375"/>
              <a:gd name="connsiteX1" fmla="*/ 4067175 w 6396037"/>
              <a:gd name="connsiteY1" fmla="*/ 2619375 h 2619375"/>
              <a:gd name="connsiteX2" fmla="*/ 4067175 w 6396037"/>
              <a:gd name="connsiteY2" fmla="*/ 2562225 h 2619375"/>
              <a:gd name="connsiteX3" fmla="*/ 3552825 w 6396037"/>
              <a:gd name="connsiteY3" fmla="*/ 2562225 h 2619375"/>
              <a:gd name="connsiteX4" fmla="*/ 3552825 w 6396037"/>
              <a:gd name="connsiteY4" fmla="*/ 2509837 h 2619375"/>
              <a:gd name="connsiteX5" fmla="*/ 3467100 w 6396037"/>
              <a:gd name="connsiteY5" fmla="*/ 2509837 h 2619375"/>
              <a:gd name="connsiteX6" fmla="*/ 3467100 w 6396037"/>
              <a:gd name="connsiteY6" fmla="*/ 2457450 h 2619375"/>
              <a:gd name="connsiteX7" fmla="*/ 3438525 w 6396037"/>
              <a:gd name="connsiteY7" fmla="*/ 2457450 h 2619375"/>
              <a:gd name="connsiteX8" fmla="*/ 3438525 w 6396037"/>
              <a:gd name="connsiteY8" fmla="*/ 2419350 h 2619375"/>
              <a:gd name="connsiteX9" fmla="*/ 3219450 w 6396037"/>
              <a:gd name="connsiteY9" fmla="*/ 2419350 h 2619375"/>
              <a:gd name="connsiteX10" fmla="*/ 3219450 w 6396037"/>
              <a:gd name="connsiteY10" fmla="*/ 2371725 h 2619375"/>
              <a:gd name="connsiteX11" fmla="*/ 3176587 w 6396037"/>
              <a:gd name="connsiteY11" fmla="*/ 2371725 h 2619375"/>
              <a:gd name="connsiteX12" fmla="*/ 3176587 w 6396037"/>
              <a:gd name="connsiteY12" fmla="*/ 2328862 h 2619375"/>
              <a:gd name="connsiteX13" fmla="*/ 2724150 w 6396037"/>
              <a:gd name="connsiteY13" fmla="*/ 2328862 h 2619375"/>
              <a:gd name="connsiteX14" fmla="*/ 2724150 w 6396037"/>
              <a:gd name="connsiteY14" fmla="*/ 2262187 h 2619375"/>
              <a:gd name="connsiteX15" fmla="*/ 2695575 w 6396037"/>
              <a:gd name="connsiteY15" fmla="*/ 2262187 h 2619375"/>
              <a:gd name="connsiteX16" fmla="*/ 2697957 w 6396037"/>
              <a:gd name="connsiteY16" fmla="*/ 2247900 h 2619375"/>
              <a:gd name="connsiteX17" fmla="*/ 2671762 w 6396037"/>
              <a:gd name="connsiteY17" fmla="*/ 2247900 h 2619375"/>
              <a:gd name="connsiteX18" fmla="*/ 2671762 w 6396037"/>
              <a:gd name="connsiteY18" fmla="*/ 2205037 h 2619375"/>
              <a:gd name="connsiteX19" fmla="*/ 2647950 w 6396037"/>
              <a:gd name="connsiteY19" fmla="*/ 2205037 h 2619375"/>
              <a:gd name="connsiteX20" fmla="*/ 2647950 w 6396037"/>
              <a:gd name="connsiteY20" fmla="*/ 2176462 h 2619375"/>
              <a:gd name="connsiteX21" fmla="*/ 2352675 w 6396037"/>
              <a:gd name="connsiteY21" fmla="*/ 2176462 h 2619375"/>
              <a:gd name="connsiteX22" fmla="*/ 2352675 w 6396037"/>
              <a:gd name="connsiteY22" fmla="*/ 2133600 h 2619375"/>
              <a:gd name="connsiteX23" fmla="*/ 2314575 w 6396037"/>
              <a:gd name="connsiteY23" fmla="*/ 2133600 h 2619375"/>
              <a:gd name="connsiteX24" fmla="*/ 2314575 w 6396037"/>
              <a:gd name="connsiteY24" fmla="*/ 2100262 h 2619375"/>
              <a:gd name="connsiteX25" fmla="*/ 2262187 w 6396037"/>
              <a:gd name="connsiteY25" fmla="*/ 2100262 h 2619375"/>
              <a:gd name="connsiteX26" fmla="*/ 2262187 w 6396037"/>
              <a:gd name="connsiteY26" fmla="*/ 2057400 h 2619375"/>
              <a:gd name="connsiteX27" fmla="*/ 2233612 w 6396037"/>
              <a:gd name="connsiteY27" fmla="*/ 2057400 h 2619375"/>
              <a:gd name="connsiteX28" fmla="*/ 2233612 w 6396037"/>
              <a:gd name="connsiteY28" fmla="*/ 2028825 h 2619375"/>
              <a:gd name="connsiteX29" fmla="*/ 2152650 w 6396037"/>
              <a:gd name="connsiteY29" fmla="*/ 2028825 h 2619375"/>
              <a:gd name="connsiteX30" fmla="*/ 2152650 w 6396037"/>
              <a:gd name="connsiteY30" fmla="*/ 1990725 h 2619375"/>
              <a:gd name="connsiteX31" fmla="*/ 2105025 w 6396037"/>
              <a:gd name="connsiteY31" fmla="*/ 1990725 h 2619375"/>
              <a:gd name="connsiteX32" fmla="*/ 2105025 w 6396037"/>
              <a:gd name="connsiteY32" fmla="*/ 1952625 h 2619375"/>
              <a:gd name="connsiteX33" fmla="*/ 1919287 w 6396037"/>
              <a:gd name="connsiteY33" fmla="*/ 1952625 h 2619375"/>
              <a:gd name="connsiteX34" fmla="*/ 1919287 w 6396037"/>
              <a:gd name="connsiteY34" fmla="*/ 1933575 h 2619375"/>
              <a:gd name="connsiteX35" fmla="*/ 1824037 w 6396037"/>
              <a:gd name="connsiteY35" fmla="*/ 1933575 h 2619375"/>
              <a:gd name="connsiteX36" fmla="*/ 1824037 w 6396037"/>
              <a:gd name="connsiteY36" fmla="*/ 1900237 h 2619375"/>
              <a:gd name="connsiteX37" fmla="*/ 1747837 w 6396037"/>
              <a:gd name="connsiteY37" fmla="*/ 1900237 h 2619375"/>
              <a:gd name="connsiteX38" fmla="*/ 1747837 w 6396037"/>
              <a:gd name="connsiteY38" fmla="*/ 1852612 h 2619375"/>
              <a:gd name="connsiteX39" fmla="*/ 1747837 w 6396037"/>
              <a:gd name="connsiteY39" fmla="*/ 1833562 h 2619375"/>
              <a:gd name="connsiteX40" fmla="*/ 1662112 w 6396037"/>
              <a:gd name="connsiteY40" fmla="*/ 1833562 h 2619375"/>
              <a:gd name="connsiteX41" fmla="*/ 1685925 w 6396037"/>
              <a:gd name="connsiteY41" fmla="*/ 1809749 h 2619375"/>
              <a:gd name="connsiteX42" fmla="*/ 1643062 w 6396037"/>
              <a:gd name="connsiteY42" fmla="*/ 1809749 h 2619375"/>
              <a:gd name="connsiteX43" fmla="*/ 1643062 w 6396037"/>
              <a:gd name="connsiteY43" fmla="*/ 1738312 h 2619375"/>
              <a:gd name="connsiteX44" fmla="*/ 1576387 w 6396037"/>
              <a:gd name="connsiteY44" fmla="*/ 1738312 h 2619375"/>
              <a:gd name="connsiteX45" fmla="*/ 1576387 w 6396037"/>
              <a:gd name="connsiteY45" fmla="*/ 1695450 h 2619375"/>
              <a:gd name="connsiteX46" fmla="*/ 1562100 w 6396037"/>
              <a:gd name="connsiteY46" fmla="*/ 1709737 h 2619375"/>
              <a:gd name="connsiteX47" fmla="*/ 1562100 w 6396037"/>
              <a:gd name="connsiteY47" fmla="*/ 1652587 h 2619375"/>
              <a:gd name="connsiteX48" fmla="*/ 1519237 w 6396037"/>
              <a:gd name="connsiteY48" fmla="*/ 1652587 h 2619375"/>
              <a:gd name="connsiteX49" fmla="*/ 1519237 w 6396037"/>
              <a:gd name="connsiteY49" fmla="*/ 1619250 h 2619375"/>
              <a:gd name="connsiteX50" fmla="*/ 1485900 w 6396037"/>
              <a:gd name="connsiteY50" fmla="*/ 1619250 h 2619375"/>
              <a:gd name="connsiteX51" fmla="*/ 1485900 w 6396037"/>
              <a:gd name="connsiteY51" fmla="*/ 1571625 h 2619375"/>
              <a:gd name="connsiteX52" fmla="*/ 1419225 w 6396037"/>
              <a:gd name="connsiteY52" fmla="*/ 1571625 h 2619375"/>
              <a:gd name="connsiteX53" fmla="*/ 1419225 w 6396037"/>
              <a:gd name="connsiteY53" fmla="*/ 1504950 h 2619375"/>
              <a:gd name="connsiteX54" fmla="*/ 1314450 w 6396037"/>
              <a:gd name="connsiteY54" fmla="*/ 1504950 h 2619375"/>
              <a:gd name="connsiteX55" fmla="*/ 1314450 w 6396037"/>
              <a:gd name="connsiteY55" fmla="*/ 1476375 h 2619375"/>
              <a:gd name="connsiteX56" fmla="*/ 1281112 w 6396037"/>
              <a:gd name="connsiteY56" fmla="*/ 1476375 h 2619375"/>
              <a:gd name="connsiteX57" fmla="*/ 1281112 w 6396037"/>
              <a:gd name="connsiteY57" fmla="*/ 1447800 h 2619375"/>
              <a:gd name="connsiteX58" fmla="*/ 1223962 w 6396037"/>
              <a:gd name="connsiteY58" fmla="*/ 1447800 h 2619375"/>
              <a:gd name="connsiteX59" fmla="*/ 1223962 w 6396037"/>
              <a:gd name="connsiteY59" fmla="*/ 1423987 h 2619375"/>
              <a:gd name="connsiteX60" fmla="*/ 1181100 w 6396037"/>
              <a:gd name="connsiteY60" fmla="*/ 1423987 h 2619375"/>
              <a:gd name="connsiteX61" fmla="*/ 1181100 w 6396037"/>
              <a:gd name="connsiteY61" fmla="*/ 1352550 h 2619375"/>
              <a:gd name="connsiteX62" fmla="*/ 1157287 w 6396037"/>
              <a:gd name="connsiteY62" fmla="*/ 1352550 h 2619375"/>
              <a:gd name="connsiteX63" fmla="*/ 1157287 w 6396037"/>
              <a:gd name="connsiteY63" fmla="*/ 1304925 h 2619375"/>
              <a:gd name="connsiteX64" fmla="*/ 1100137 w 6396037"/>
              <a:gd name="connsiteY64" fmla="*/ 1304925 h 2619375"/>
              <a:gd name="connsiteX65" fmla="*/ 1100137 w 6396037"/>
              <a:gd name="connsiteY65" fmla="*/ 1214437 h 2619375"/>
              <a:gd name="connsiteX66" fmla="*/ 1076325 w 6396037"/>
              <a:gd name="connsiteY66" fmla="*/ 1214437 h 2619375"/>
              <a:gd name="connsiteX67" fmla="*/ 1076325 w 6396037"/>
              <a:gd name="connsiteY67" fmla="*/ 1147762 h 2619375"/>
              <a:gd name="connsiteX68" fmla="*/ 1052512 w 6396037"/>
              <a:gd name="connsiteY68" fmla="*/ 1147762 h 2619375"/>
              <a:gd name="connsiteX69" fmla="*/ 1052512 w 6396037"/>
              <a:gd name="connsiteY69" fmla="*/ 1109662 h 2619375"/>
              <a:gd name="connsiteX70" fmla="*/ 976312 w 6396037"/>
              <a:gd name="connsiteY70" fmla="*/ 1109662 h 2619375"/>
              <a:gd name="connsiteX71" fmla="*/ 976312 w 6396037"/>
              <a:gd name="connsiteY71" fmla="*/ 1081087 h 2619375"/>
              <a:gd name="connsiteX72" fmla="*/ 923925 w 6396037"/>
              <a:gd name="connsiteY72" fmla="*/ 1081087 h 2619375"/>
              <a:gd name="connsiteX73" fmla="*/ 923925 w 6396037"/>
              <a:gd name="connsiteY73" fmla="*/ 1052512 h 2619375"/>
              <a:gd name="connsiteX74" fmla="*/ 890587 w 6396037"/>
              <a:gd name="connsiteY74" fmla="*/ 1052512 h 2619375"/>
              <a:gd name="connsiteX75" fmla="*/ 890587 w 6396037"/>
              <a:gd name="connsiteY75" fmla="*/ 1000125 h 2619375"/>
              <a:gd name="connsiteX76" fmla="*/ 890587 w 6396037"/>
              <a:gd name="connsiteY76" fmla="*/ 1000125 h 2619375"/>
              <a:gd name="connsiteX77" fmla="*/ 890587 w 6396037"/>
              <a:gd name="connsiteY77" fmla="*/ 1000125 h 2619375"/>
              <a:gd name="connsiteX78" fmla="*/ 862012 w 6396037"/>
              <a:gd name="connsiteY78" fmla="*/ 1000125 h 2619375"/>
              <a:gd name="connsiteX79" fmla="*/ 862012 w 6396037"/>
              <a:gd name="connsiteY79" fmla="*/ 962025 h 2619375"/>
              <a:gd name="connsiteX80" fmla="*/ 809625 w 6396037"/>
              <a:gd name="connsiteY80" fmla="*/ 962025 h 2619375"/>
              <a:gd name="connsiteX81" fmla="*/ 809625 w 6396037"/>
              <a:gd name="connsiteY81" fmla="*/ 914400 h 2619375"/>
              <a:gd name="connsiteX82" fmla="*/ 790575 w 6396037"/>
              <a:gd name="connsiteY82" fmla="*/ 914400 h 2619375"/>
              <a:gd name="connsiteX83" fmla="*/ 790575 w 6396037"/>
              <a:gd name="connsiteY83" fmla="*/ 871537 h 2619375"/>
              <a:gd name="connsiteX84" fmla="*/ 766762 w 6396037"/>
              <a:gd name="connsiteY84" fmla="*/ 871537 h 2619375"/>
              <a:gd name="connsiteX85" fmla="*/ 766762 w 6396037"/>
              <a:gd name="connsiteY85" fmla="*/ 804862 h 2619375"/>
              <a:gd name="connsiteX86" fmla="*/ 700087 w 6396037"/>
              <a:gd name="connsiteY86" fmla="*/ 804862 h 2619375"/>
              <a:gd name="connsiteX87" fmla="*/ 700087 w 6396037"/>
              <a:gd name="connsiteY87" fmla="*/ 714375 h 2619375"/>
              <a:gd name="connsiteX88" fmla="*/ 661987 w 6396037"/>
              <a:gd name="connsiteY88" fmla="*/ 714375 h 2619375"/>
              <a:gd name="connsiteX89" fmla="*/ 661987 w 6396037"/>
              <a:gd name="connsiteY89" fmla="*/ 681037 h 2619375"/>
              <a:gd name="connsiteX90" fmla="*/ 623887 w 6396037"/>
              <a:gd name="connsiteY90" fmla="*/ 681037 h 2619375"/>
              <a:gd name="connsiteX91" fmla="*/ 623887 w 6396037"/>
              <a:gd name="connsiteY91" fmla="*/ 642937 h 2619375"/>
              <a:gd name="connsiteX92" fmla="*/ 581025 w 6396037"/>
              <a:gd name="connsiteY92" fmla="*/ 642937 h 2619375"/>
              <a:gd name="connsiteX93" fmla="*/ 581025 w 6396037"/>
              <a:gd name="connsiteY93" fmla="*/ 590550 h 2619375"/>
              <a:gd name="connsiteX94" fmla="*/ 552450 w 6396037"/>
              <a:gd name="connsiteY94" fmla="*/ 590550 h 2619375"/>
              <a:gd name="connsiteX95" fmla="*/ 552450 w 6396037"/>
              <a:gd name="connsiteY95" fmla="*/ 547687 h 2619375"/>
              <a:gd name="connsiteX96" fmla="*/ 519112 w 6396037"/>
              <a:gd name="connsiteY96" fmla="*/ 547687 h 2619375"/>
              <a:gd name="connsiteX97" fmla="*/ 519112 w 6396037"/>
              <a:gd name="connsiteY97" fmla="*/ 504825 h 2619375"/>
              <a:gd name="connsiteX98" fmla="*/ 500062 w 6396037"/>
              <a:gd name="connsiteY98" fmla="*/ 504825 h 2619375"/>
              <a:gd name="connsiteX99" fmla="*/ 500062 w 6396037"/>
              <a:gd name="connsiteY99" fmla="*/ 461962 h 2619375"/>
              <a:gd name="connsiteX100" fmla="*/ 442912 w 6396037"/>
              <a:gd name="connsiteY100" fmla="*/ 461962 h 2619375"/>
              <a:gd name="connsiteX101" fmla="*/ 442912 w 6396037"/>
              <a:gd name="connsiteY101" fmla="*/ 428625 h 2619375"/>
              <a:gd name="connsiteX102" fmla="*/ 400050 w 6396037"/>
              <a:gd name="connsiteY102" fmla="*/ 428625 h 2619375"/>
              <a:gd name="connsiteX103" fmla="*/ 400050 w 6396037"/>
              <a:gd name="connsiteY103" fmla="*/ 395287 h 2619375"/>
              <a:gd name="connsiteX104" fmla="*/ 376237 w 6396037"/>
              <a:gd name="connsiteY104" fmla="*/ 395287 h 2619375"/>
              <a:gd name="connsiteX105" fmla="*/ 376237 w 6396037"/>
              <a:gd name="connsiteY105" fmla="*/ 371475 h 2619375"/>
              <a:gd name="connsiteX106" fmla="*/ 323850 w 6396037"/>
              <a:gd name="connsiteY106" fmla="*/ 371475 h 2619375"/>
              <a:gd name="connsiteX107" fmla="*/ 323850 w 6396037"/>
              <a:gd name="connsiteY107" fmla="*/ 338137 h 2619375"/>
              <a:gd name="connsiteX108" fmla="*/ 285750 w 6396037"/>
              <a:gd name="connsiteY108" fmla="*/ 338137 h 2619375"/>
              <a:gd name="connsiteX109" fmla="*/ 285750 w 6396037"/>
              <a:gd name="connsiteY109" fmla="*/ 290512 h 2619375"/>
              <a:gd name="connsiteX110" fmla="*/ 266700 w 6396037"/>
              <a:gd name="connsiteY110" fmla="*/ 309562 h 2619375"/>
              <a:gd name="connsiteX111" fmla="*/ 247650 w 6396037"/>
              <a:gd name="connsiteY111" fmla="*/ 309562 h 2619375"/>
              <a:gd name="connsiteX112" fmla="*/ 247650 w 6396037"/>
              <a:gd name="connsiteY112" fmla="*/ 219075 h 2619375"/>
              <a:gd name="connsiteX113" fmla="*/ 195262 w 6396037"/>
              <a:gd name="connsiteY113" fmla="*/ 219075 h 2619375"/>
              <a:gd name="connsiteX114" fmla="*/ 195262 w 6396037"/>
              <a:gd name="connsiteY114" fmla="*/ 190500 h 2619375"/>
              <a:gd name="connsiteX115" fmla="*/ 161925 w 6396037"/>
              <a:gd name="connsiteY115" fmla="*/ 190500 h 2619375"/>
              <a:gd name="connsiteX116" fmla="*/ 161925 w 6396037"/>
              <a:gd name="connsiteY116" fmla="*/ 142875 h 2619375"/>
              <a:gd name="connsiteX117" fmla="*/ 142875 w 6396037"/>
              <a:gd name="connsiteY117" fmla="*/ 142875 h 2619375"/>
              <a:gd name="connsiteX118" fmla="*/ 166687 w 6396037"/>
              <a:gd name="connsiteY118" fmla="*/ 119063 h 2619375"/>
              <a:gd name="connsiteX119" fmla="*/ 123825 w 6396037"/>
              <a:gd name="connsiteY119" fmla="*/ 119063 h 2619375"/>
              <a:gd name="connsiteX120" fmla="*/ 123825 w 6396037"/>
              <a:gd name="connsiteY120" fmla="*/ 80962 h 2619375"/>
              <a:gd name="connsiteX121" fmla="*/ 95250 w 6396037"/>
              <a:gd name="connsiteY121" fmla="*/ 80962 h 2619375"/>
              <a:gd name="connsiteX122" fmla="*/ 95250 w 6396037"/>
              <a:gd name="connsiteY122" fmla="*/ 33337 h 2619375"/>
              <a:gd name="connsiteX123" fmla="*/ 38100 w 6396037"/>
              <a:gd name="connsiteY123" fmla="*/ 33337 h 2619375"/>
              <a:gd name="connsiteX124" fmla="*/ 38100 w 6396037"/>
              <a:gd name="connsiteY124" fmla="*/ 0 h 2619375"/>
              <a:gd name="connsiteX125" fmla="*/ 0 w 6396037"/>
              <a:gd name="connsiteY125" fmla="*/ 0 h 2619375"/>
              <a:gd name="connsiteX0" fmla="*/ 6396037 w 6396037"/>
              <a:gd name="connsiteY0" fmla="*/ 2619375 h 2619375"/>
              <a:gd name="connsiteX1" fmla="*/ 4067175 w 6396037"/>
              <a:gd name="connsiteY1" fmla="*/ 2619375 h 2619375"/>
              <a:gd name="connsiteX2" fmla="*/ 4067175 w 6396037"/>
              <a:gd name="connsiteY2" fmla="*/ 2562225 h 2619375"/>
              <a:gd name="connsiteX3" fmla="*/ 3552825 w 6396037"/>
              <a:gd name="connsiteY3" fmla="*/ 2562225 h 2619375"/>
              <a:gd name="connsiteX4" fmla="*/ 3552825 w 6396037"/>
              <a:gd name="connsiteY4" fmla="*/ 2509837 h 2619375"/>
              <a:gd name="connsiteX5" fmla="*/ 3467100 w 6396037"/>
              <a:gd name="connsiteY5" fmla="*/ 2509837 h 2619375"/>
              <a:gd name="connsiteX6" fmla="*/ 3467100 w 6396037"/>
              <a:gd name="connsiteY6" fmla="*/ 2457450 h 2619375"/>
              <a:gd name="connsiteX7" fmla="*/ 3438525 w 6396037"/>
              <a:gd name="connsiteY7" fmla="*/ 2457450 h 2619375"/>
              <a:gd name="connsiteX8" fmla="*/ 3438525 w 6396037"/>
              <a:gd name="connsiteY8" fmla="*/ 2419350 h 2619375"/>
              <a:gd name="connsiteX9" fmla="*/ 3219450 w 6396037"/>
              <a:gd name="connsiteY9" fmla="*/ 2419350 h 2619375"/>
              <a:gd name="connsiteX10" fmla="*/ 3219450 w 6396037"/>
              <a:gd name="connsiteY10" fmla="*/ 2371725 h 2619375"/>
              <a:gd name="connsiteX11" fmla="*/ 3176587 w 6396037"/>
              <a:gd name="connsiteY11" fmla="*/ 2371725 h 2619375"/>
              <a:gd name="connsiteX12" fmla="*/ 3176587 w 6396037"/>
              <a:gd name="connsiteY12" fmla="*/ 2328862 h 2619375"/>
              <a:gd name="connsiteX13" fmla="*/ 2724150 w 6396037"/>
              <a:gd name="connsiteY13" fmla="*/ 2328862 h 2619375"/>
              <a:gd name="connsiteX14" fmla="*/ 2724150 w 6396037"/>
              <a:gd name="connsiteY14" fmla="*/ 2262187 h 2619375"/>
              <a:gd name="connsiteX15" fmla="*/ 2695575 w 6396037"/>
              <a:gd name="connsiteY15" fmla="*/ 2262187 h 2619375"/>
              <a:gd name="connsiteX16" fmla="*/ 2697957 w 6396037"/>
              <a:gd name="connsiteY16" fmla="*/ 2247900 h 2619375"/>
              <a:gd name="connsiteX17" fmla="*/ 2671762 w 6396037"/>
              <a:gd name="connsiteY17" fmla="*/ 2247900 h 2619375"/>
              <a:gd name="connsiteX18" fmla="*/ 2671762 w 6396037"/>
              <a:gd name="connsiteY18" fmla="*/ 2205037 h 2619375"/>
              <a:gd name="connsiteX19" fmla="*/ 2647950 w 6396037"/>
              <a:gd name="connsiteY19" fmla="*/ 2205037 h 2619375"/>
              <a:gd name="connsiteX20" fmla="*/ 2647950 w 6396037"/>
              <a:gd name="connsiteY20" fmla="*/ 2176462 h 2619375"/>
              <a:gd name="connsiteX21" fmla="*/ 2352675 w 6396037"/>
              <a:gd name="connsiteY21" fmla="*/ 2176462 h 2619375"/>
              <a:gd name="connsiteX22" fmla="*/ 2352675 w 6396037"/>
              <a:gd name="connsiteY22" fmla="*/ 2133600 h 2619375"/>
              <a:gd name="connsiteX23" fmla="*/ 2314575 w 6396037"/>
              <a:gd name="connsiteY23" fmla="*/ 2133600 h 2619375"/>
              <a:gd name="connsiteX24" fmla="*/ 2314575 w 6396037"/>
              <a:gd name="connsiteY24" fmla="*/ 2100262 h 2619375"/>
              <a:gd name="connsiteX25" fmla="*/ 2262187 w 6396037"/>
              <a:gd name="connsiteY25" fmla="*/ 2100262 h 2619375"/>
              <a:gd name="connsiteX26" fmla="*/ 2262187 w 6396037"/>
              <a:gd name="connsiteY26" fmla="*/ 2057400 h 2619375"/>
              <a:gd name="connsiteX27" fmla="*/ 2233612 w 6396037"/>
              <a:gd name="connsiteY27" fmla="*/ 2057400 h 2619375"/>
              <a:gd name="connsiteX28" fmla="*/ 2233612 w 6396037"/>
              <a:gd name="connsiteY28" fmla="*/ 2028825 h 2619375"/>
              <a:gd name="connsiteX29" fmla="*/ 2152650 w 6396037"/>
              <a:gd name="connsiteY29" fmla="*/ 2028825 h 2619375"/>
              <a:gd name="connsiteX30" fmla="*/ 2152650 w 6396037"/>
              <a:gd name="connsiteY30" fmla="*/ 1990725 h 2619375"/>
              <a:gd name="connsiteX31" fmla="*/ 2105025 w 6396037"/>
              <a:gd name="connsiteY31" fmla="*/ 1990725 h 2619375"/>
              <a:gd name="connsiteX32" fmla="*/ 2105025 w 6396037"/>
              <a:gd name="connsiteY32" fmla="*/ 1952625 h 2619375"/>
              <a:gd name="connsiteX33" fmla="*/ 1919287 w 6396037"/>
              <a:gd name="connsiteY33" fmla="*/ 1952625 h 2619375"/>
              <a:gd name="connsiteX34" fmla="*/ 1919287 w 6396037"/>
              <a:gd name="connsiteY34" fmla="*/ 1933575 h 2619375"/>
              <a:gd name="connsiteX35" fmla="*/ 1824037 w 6396037"/>
              <a:gd name="connsiteY35" fmla="*/ 1933575 h 2619375"/>
              <a:gd name="connsiteX36" fmla="*/ 1824037 w 6396037"/>
              <a:gd name="connsiteY36" fmla="*/ 1900237 h 2619375"/>
              <a:gd name="connsiteX37" fmla="*/ 1747837 w 6396037"/>
              <a:gd name="connsiteY37" fmla="*/ 1900237 h 2619375"/>
              <a:gd name="connsiteX38" fmla="*/ 1747837 w 6396037"/>
              <a:gd name="connsiteY38" fmla="*/ 1852612 h 2619375"/>
              <a:gd name="connsiteX39" fmla="*/ 1747837 w 6396037"/>
              <a:gd name="connsiteY39" fmla="*/ 1833562 h 2619375"/>
              <a:gd name="connsiteX40" fmla="*/ 1662112 w 6396037"/>
              <a:gd name="connsiteY40" fmla="*/ 1833562 h 2619375"/>
              <a:gd name="connsiteX41" fmla="*/ 1659731 w 6396037"/>
              <a:gd name="connsiteY41" fmla="*/ 1809749 h 2619375"/>
              <a:gd name="connsiteX42" fmla="*/ 1643062 w 6396037"/>
              <a:gd name="connsiteY42" fmla="*/ 1809749 h 2619375"/>
              <a:gd name="connsiteX43" fmla="*/ 1643062 w 6396037"/>
              <a:gd name="connsiteY43" fmla="*/ 1738312 h 2619375"/>
              <a:gd name="connsiteX44" fmla="*/ 1576387 w 6396037"/>
              <a:gd name="connsiteY44" fmla="*/ 1738312 h 2619375"/>
              <a:gd name="connsiteX45" fmla="*/ 1576387 w 6396037"/>
              <a:gd name="connsiteY45" fmla="*/ 1695450 h 2619375"/>
              <a:gd name="connsiteX46" fmla="*/ 1562100 w 6396037"/>
              <a:gd name="connsiteY46" fmla="*/ 1709737 h 2619375"/>
              <a:gd name="connsiteX47" fmla="*/ 1562100 w 6396037"/>
              <a:gd name="connsiteY47" fmla="*/ 1652587 h 2619375"/>
              <a:gd name="connsiteX48" fmla="*/ 1519237 w 6396037"/>
              <a:gd name="connsiteY48" fmla="*/ 1652587 h 2619375"/>
              <a:gd name="connsiteX49" fmla="*/ 1519237 w 6396037"/>
              <a:gd name="connsiteY49" fmla="*/ 1619250 h 2619375"/>
              <a:gd name="connsiteX50" fmla="*/ 1485900 w 6396037"/>
              <a:gd name="connsiteY50" fmla="*/ 1619250 h 2619375"/>
              <a:gd name="connsiteX51" fmla="*/ 1485900 w 6396037"/>
              <a:gd name="connsiteY51" fmla="*/ 1571625 h 2619375"/>
              <a:gd name="connsiteX52" fmla="*/ 1419225 w 6396037"/>
              <a:gd name="connsiteY52" fmla="*/ 1571625 h 2619375"/>
              <a:gd name="connsiteX53" fmla="*/ 1419225 w 6396037"/>
              <a:gd name="connsiteY53" fmla="*/ 1504950 h 2619375"/>
              <a:gd name="connsiteX54" fmla="*/ 1314450 w 6396037"/>
              <a:gd name="connsiteY54" fmla="*/ 1504950 h 2619375"/>
              <a:gd name="connsiteX55" fmla="*/ 1314450 w 6396037"/>
              <a:gd name="connsiteY55" fmla="*/ 1476375 h 2619375"/>
              <a:gd name="connsiteX56" fmla="*/ 1281112 w 6396037"/>
              <a:gd name="connsiteY56" fmla="*/ 1476375 h 2619375"/>
              <a:gd name="connsiteX57" fmla="*/ 1281112 w 6396037"/>
              <a:gd name="connsiteY57" fmla="*/ 1447800 h 2619375"/>
              <a:gd name="connsiteX58" fmla="*/ 1223962 w 6396037"/>
              <a:gd name="connsiteY58" fmla="*/ 1447800 h 2619375"/>
              <a:gd name="connsiteX59" fmla="*/ 1223962 w 6396037"/>
              <a:gd name="connsiteY59" fmla="*/ 1423987 h 2619375"/>
              <a:gd name="connsiteX60" fmla="*/ 1181100 w 6396037"/>
              <a:gd name="connsiteY60" fmla="*/ 1423987 h 2619375"/>
              <a:gd name="connsiteX61" fmla="*/ 1181100 w 6396037"/>
              <a:gd name="connsiteY61" fmla="*/ 1352550 h 2619375"/>
              <a:gd name="connsiteX62" fmla="*/ 1157287 w 6396037"/>
              <a:gd name="connsiteY62" fmla="*/ 1352550 h 2619375"/>
              <a:gd name="connsiteX63" fmla="*/ 1157287 w 6396037"/>
              <a:gd name="connsiteY63" fmla="*/ 1304925 h 2619375"/>
              <a:gd name="connsiteX64" fmla="*/ 1100137 w 6396037"/>
              <a:gd name="connsiteY64" fmla="*/ 1304925 h 2619375"/>
              <a:gd name="connsiteX65" fmla="*/ 1100137 w 6396037"/>
              <a:gd name="connsiteY65" fmla="*/ 1214437 h 2619375"/>
              <a:gd name="connsiteX66" fmla="*/ 1076325 w 6396037"/>
              <a:gd name="connsiteY66" fmla="*/ 1214437 h 2619375"/>
              <a:gd name="connsiteX67" fmla="*/ 1076325 w 6396037"/>
              <a:gd name="connsiteY67" fmla="*/ 1147762 h 2619375"/>
              <a:gd name="connsiteX68" fmla="*/ 1052512 w 6396037"/>
              <a:gd name="connsiteY68" fmla="*/ 1147762 h 2619375"/>
              <a:gd name="connsiteX69" fmla="*/ 1052512 w 6396037"/>
              <a:gd name="connsiteY69" fmla="*/ 1109662 h 2619375"/>
              <a:gd name="connsiteX70" fmla="*/ 976312 w 6396037"/>
              <a:gd name="connsiteY70" fmla="*/ 1109662 h 2619375"/>
              <a:gd name="connsiteX71" fmla="*/ 976312 w 6396037"/>
              <a:gd name="connsiteY71" fmla="*/ 1081087 h 2619375"/>
              <a:gd name="connsiteX72" fmla="*/ 923925 w 6396037"/>
              <a:gd name="connsiteY72" fmla="*/ 1081087 h 2619375"/>
              <a:gd name="connsiteX73" fmla="*/ 923925 w 6396037"/>
              <a:gd name="connsiteY73" fmla="*/ 1052512 h 2619375"/>
              <a:gd name="connsiteX74" fmla="*/ 890587 w 6396037"/>
              <a:gd name="connsiteY74" fmla="*/ 1052512 h 2619375"/>
              <a:gd name="connsiteX75" fmla="*/ 890587 w 6396037"/>
              <a:gd name="connsiteY75" fmla="*/ 1000125 h 2619375"/>
              <a:gd name="connsiteX76" fmla="*/ 890587 w 6396037"/>
              <a:gd name="connsiteY76" fmla="*/ 1000125 h 2619375"/>
              <a:gd name="connsiteX77" fmla="*/ 890587 w 6396037"/>
              <a:gd name="connsiteY77" fmla="*/ 1000125 h 2619375"/>
              <a:gd name="connsiteX78" fmla="*/ 862012 w 6396037"/>
              <a:gd name="connsiteY78" fmla="*/ 1000125 h 2619375"/>
              <a:gd name="connsiteX79" fmla="*/ 862012 w 6396037"/>
              <a:gd name="connsiteY79" fmla="*/ 962025 h 2619375"/>
              <a:gd name="connsiteX80" fmla="*/ 809625 w 6396037"/>
              <a:gd name="connsiteY80" fmla="*/ 962025 h 2619375"/>
              <a:gd name="connsiteX81" fmla="*/ 809625 w 6396037"/>
              <a:gd name="connsiteY81" fmla="*/ 914400 h 2619375"/>
              <a:gd name="connsiteX82" fmla="*/ 790575 w 6396037"/>
              <a:gd name="connsiteY82" fmla="*/ 914400 h 2619375"/>
              <a:gd name="connsiteX83" fmla="*/ 790575 w 6396037"/>
              <a:gd name="connsiteY83" fmla="*/ 871537 h 2619375"/>
              <a:gd name="connsiteX84" fmla="*/ 766762 w 6396037"/>
              <a:gd name="connsiteY84" fmla="*/ 871537 h 2619375"/>
              <a:gd name="connsiteX85" fmla="*/ 766762 w 6396037"/>
              <a:gd name="connsiteY85" fmla="*/ 804862 h 2619375"/>
              <a:gd name="connsiteX86" fmla="*/ 700087 w 6396037"/>
              <a:gd name="connsiteY86" fmla="*/ 804862 h 2619375"/>
              <a:gd name="connsiteX87" fmla="*/ 700087 w 6396037"/>
              <a:gd name="connsiteY87" fmla="*/ 714375 h 2619375"/>
              <a:gd name="connsiteX88" fmla="*/ 661987 w 6396037"/>
              <a:gd name="connsiteY88" fmla="*/ 714375 h 2619375"/>
              <a:gd name="connsiteX89" fmla="*/ 661987 w 6396037"/>
              <a:gd name="connsiteY89" fmla="*/ 681037 h 2619375"/>
              <a:gd name="connsiteX90" fmla="*/ 623887 w 6396037"/>
              <a:gd name="connsiteY90" fmla="*/ 681037 h 2619375"/>
              <a:gd name="connsiteX91" fmla="*/ 623887 w 6396037"/>
              <a:gd name="connsiteY91" fmla="*/ 642937 h 2619375"/>
              <a:gd name="connsiteX92" fmla="*/ 581025 w 6396037"/>
              <a:gd name="connsiteY92" fmla="*/ 642937 h 2619375"/>
              <a:gd name="connsiteX93" fmla="*/ 581025 w 6396037"/>
              <a:gd name="connsiteY93" fmla="*/ 590550 h 2619375"/>
              <a:gd name="connsiteX94" fmla="*/ 552450 w 6396037"/>
              <a:gd name="connsiteY94" fmla="*/ 590550 h 2619375"/>
              <a:gd name="connsiteX95" fmla="*/ 552450 w 6396037"/>
              <a:gd name="connsiteY95" fmla="*/ 547687 h 2619375"/>
              <a:gd name="connsiteX96" fmla="*/ 519112 w 6396037"/>
              <a:gd name="connsiteY96" fmla="*/ 547687 h 2619375"/>
              <a:gd name="connsiteX97" fmla="*/ 519112 w 6396037"/>
              <a:gd name="connsiteY97" fmla="*/ 504825 h 2619375"/>
              <a:gd name="connsiteX98" fmla="*/ 500062 w 6396037"/>
              <a:gd name="connsiteY98" fmla="*/ 504825 h 2619375"/>
              <a:gd name="connsiteX99" fmla="*/ 500062 w 6396037"/>
              <a:gd name="connsiteY99" fmla="*/ 461962 h 2619375"/>
              <a:gd name="connsiteX100" fmla="*/ 442912 w 6396037"/>
              <a:gd name="connsiteY100" fmla="*/ 461962 h 2619375"/>
              <a:gd name="connsiteX101" fmla="*/ 442912 w 6396037"/>
              <a:gd name="connsiteY101" fmla="*/ 428625 h 2619375"/>
              <a:gd name="connsiteX102" fmla="*/ 400050 w 6396037"/>
              <a:gd name="connsiteY102" fmla="*/ 428625 h 2619375"/>
              <a:gd name="connsiteX103" fmla="*/ 400050 w 6396037"/>
              <a:gd name="connsiteY103" fmla="*/ 395287 h 2619375"/>
              <a:gd name="connsiteX104" fmla="*/ 376237 w 6396037"/>
              <a:gd name="connsiteY104" fmla="*/ 395287 h 2619375"/>
              <a:gd name="connsiteX105" fmla="*/ 376237 w 6396037"/>
              <a:gd name="connsiteY105" fmla="*/ 371475 h 2619375"/>
              <a:gd name="connsiteX106" fmla="*/ 323850 w 6396037"/>
              <a:gd name="connsiteY106" fmla="*/ 371475 h 2619375"/>
              <a:gd name="connsiteX107" fmla="*/ 323850 w 6396037"/>
              <a:gd name="connsiteY107" fmla="*/ 338137 h 2619375"/>
              <a:gd name="connsiteX108" fmla="*/ 285750 w 6396037"/>
              <a:gd name="connsiteY108" fmla="*/ 338137 h 2619375"/>
              <a:gd name="connsiteX109" fmla="*/ 285750 w 6396037"/>
              <a:gd name="connsiteY109" fmla="*/ 290512 h 2619375"/>
              <a:gd name="connsiteX110" fmla="*/ 266700 w 6396037"/>
              <a:gd name="connsiteY110" fmla="*/ 309562 h 2619375"/>
              <a:gd name="connsiteX111" fmla="*/ 247650 w 6396037"/>
              <a:gd name="connsiteY111" fmla="*/ 309562 h 2619375"/>
              <a:gd name="connsiteX112" fmla="*/ 247650 w 6396037"/>
              <a:gd name="connsiteY112" fmla="*/ 219075 h 2619375"/>
              <a:gd name="connsiteX113" fmla="*/ 195262 w 6396037"/>
              <a:gd name="connsiteY113" fmla="*/ 219075 h 2619375"/>
              <a:gd name="connsiteX114" fmla="*/ 195262 w 6396037"/>
              <a:gd name="connsiteY114" fmla="*/ 190500 h 2619375"/>
              <a:gd name="connsiteX115" fmla="*/ 161925 w 6396037"/>
              <a:gd name="connsiteY115" fmla="*/ 190500 h 2619375"/>
              <a:gd name="connsiteX116" fmla="*/ 161925 w 6396037"/>
              <a:gd name="connsiteY116" fmla="*/ 142875 h 2619375"/>
              <a:gd name="connsiteX117" fmla="*/ 142875 w 6396037"/>
              <a:gd name="connsiteY117" fmla="*/ 142875 h 2619375"/>
              <a:gd name="connsiteX118" fmla="*/ 166687 w 6396037"/>
              <a:gd name="connsiteY118" fmla="*/ 119063 h 2619375"/>
              <a:gd name="connsiteX119" fmla="*/ 123825 w 6396037"/>
              <a:gd name="connsiteY119" fmla="*/ 119063 h 2619375"/>
              <a:gd name="connsiteX120" fmla="*/ 123825 w 6396037"/>
              <a:gd name="connsiteY120" fmla="*/ 80962 h 2619375"/>
              <a:gd name="connsiteX121" fmla="*/ 95250 w 6396037"/>
              <a:gd name="connsiteY121" fmla="*/ 80962 h 2619375"/>
              <a:gd name="connsiteX122" fmla="*/ 95250 w 6396037"/>
              <a:gd name="connsiteY122" fmla="*/ 33337 h 2619375"/>
              <a:gd name="connsiteX123" fmla="*/ 38100 w 6396037"/>
              <a:gd name="connsiteY123" fmla="*/ 33337 h 2619375"/>
              <a:gd name="connsiteX124" fmla="*/ 38100 w 6396037"/>
              <a:gd name="connsiteY124" fmla="*/ 0 h 2619375"/>
              <a:gd name="connsiteX125" fmla="*/ 0 w 6396037"/>
              <a:gd name="connsiteY125" fmla="*/ 0 h 2619375"/>
              <a:gd name="connsiteX0" fmla="*/ 6396037 w 6396037"/>
              <a:gd name="connsiteY0" fmla="*/ 2619375 h 2619375"/>
              <a:gd name="connsiteX1" fmla="*/ 4067175 w 6396037"/>
              <a:gd name="connsiteY1" fmla="*/ 2619375 h 2619375"/>
              <a:gd name="connsiteX2" fmla="*/ 4067175 w 6396037"/>
              <a:gd name="connsiteY2" fmla="*/ 2562225 h 2619375"/>
              <a:gd name="connsiteX3" fmla="*/ 3552825 w 6396037"/>
              <a:gd name="connsiteY3" fmla="*/ 2562225 h 2619375"/>
              <a:gd name="connsiteX4" fmla="*/ 3552825 w 6396037"/>
              <a:gd name="connsiteY4" fmla="*/ 2509837 h 2619375"/>
              <a:gd name="connsiteX5" fmla="*/ 3467100 w 6396037"/>
              <a:gd name="connsiteY5" fmla="*/ 2509837 h 2619375"/>
              <a:gd name="connsiteX6" fmla="*/ 3467100 w 6396037"/>
              <a:gd name="connsiteY6" fmla="*/ 2457450 h 2619375"/>
              <a:gd name="connsiteX7" fmla="*/ 3438525 w 6396037"/>
              <a:gd name="connsiteY7" fmla="*/ 2457450 h 2619375"/>
              <a:gd name="connsiteX8" fmla="*/ 3438525 w 6396037"/>
              <a:gd name="connsiteY8" fmla="*/ 2419350 h 2619375"/>
              <a:gd name="connsiteX9" fmla="*/ 3219450 w 6396037"/>
              <a:gd name="connsiteY9" fmla="*/ 2419350 h 2619375"/>
              <a:gd name="connsiteX10" fmla="*/ 3219450 w 6396037"/>
              <a:gd name="connsiteY10" fmla="*/ 2371725 h 2619375"/>
              <a:gd name="connsiteX11" fmla="*/ 3176587 w 6396037"/>
              <a:gd name="connsiteY11" fmla="*/ 2371725 h 2619375"/>
              <a:gd name="connsiteX12" fmla="*/ 3176587 w 6396037"/>
              <a:gd name="connsiteY12" fmla="*/ 2328862 h 2619375"/>
              <a:gd name="connsiteX13" fmla="*/ 2724150 w 6396037"/>
              <a:gd name="connsiteY13" fmla="*/ 2328862 h 2619375"/>
              <a:gd name="connsiteX14" fmla="*/ 2724150 w 6396037"/>
              <a:gd name="connsiteY14" fmla="*/ 2262187 h 2619375"/>
              <a:gd name="connsiteX15" fmla="*/ 2695575 w 6396037"/>
              <a:gd name="connsiteY15" fmla="*/ 2262187 h 2619375"/>
              <a:gd name="connsiteX16" fmla="*/ 2697957 w 6396037"/>
              <a:gd name="connsiteY16" fmla="*/ 2247900 h 2619375"/>
              <a:gd name="connsiteX17" fmla="*/ 2671762 w 6396037"/>
              <a:gd name="connsiteY17" fmla="*/ 2247900 h 2619375"/>
              <a:gd name="connsiteX18" fmla="*/ 2671762 w 6396037"/>
              <a:gd name="connsiteY18" fmla="*/ 2205037 h 2619375"/>
              <a:gd name="connsiteX19" fmla="*/ 2647950 w 6396037"/>
              <a:gd name="connsiteY19" fmla="*/ 2205037 h 2619375"/>
              <a:gd name="connsiteX20" fmla="*/ 2647950 w 6396037"/>
              <a:gd name="connsiteY20" fmla="*/ 2176462 h 2619375"/>
              <a:gd name="connsiteX21" fmla="*/ 2352675 w 6396037"/>
              <a:gd name="connsiteY21" fmla="*/ 2176462 h 2619375"/>
              <a:gd name="connsiteX22" fmla="*/ 2352675 w 6396037"/>
              <a:gd name="connsiteY22" fmla="*/ 2133600 h 2619375"/>
              <a:gd name="connsiteX23" fmla="*/ 2314575 w 6396037"/>
              <a:gd name="connsiteY23" fmla="*/ 2133600 h 2619375"/>
              <a:gd name="connsiteX24" fmla="*/ 2314575 w 6396037"/>
              <a:gd name="connsiteY24" fmla="*/ 2100262 h 2619375"/>
              <a:gd name="connsiteX25" fmla="*/ 2262187 w 6396037"/>
              <a:gd name="connsiteY25" fmla="*/ 2100262 h 2619375"/>
              <a:gd name="connsiteX26" fmla="*/ 2262187 w 6396037"/>
              <a:gd name="connsiteY26" fmla="*/ 2057400 h 2619375"/>
              <a:gd name="connsiteX27" fmla="*/ 2233612 w 6396037"/>
              <a:gd name="connsiteY27" fmla="*/ 2057400 h 2619375"/>
              <a:gd name="connsiteX28" fmla="*/ 2233612 w 6396037"/>
              <a:gd name="connsiteY28" fmla="*/ 2028825 h 2619375"/>
              <a:gd name="connsiteX29" fmla="*/ 2152650 w 6396037"/>
              <a:gd name="connsiteY29" fmla="*/ 2028825 h 2619375"/>
              <a:gd name="connsiteX30" fmla="*/ 2152650 w 6396037"/>
              <a:gd name="connsiteY30" fmla="*/ 1990725 h 2619375"/>
              <a:gd name="connsiteX31" fmla="*/ 2105025 w 6396037"/>
              <a:gd name="connsiteY31" fmla="*/ 1990725 h 2619375"/>
              <a:gd name="connsiteX32" fmla="*/ 2105025 w 6396037"/>
              <a:gd name="connsiteY32" fmla="*/ 1952625 h 2619375"/>
              <a:gd name="connsiteX33" fmla="*/ 1919287 w 6396037"/>
              <a:gd name="connsiteY33" fmla="*/ 1952625 h 2619375"/>
              <a:gd name="connsiteX34" fmla="*/ 1919287 w 6396037"/>
              <a:gd name="connsiteY34" fmla="*/ 1933575 h 2619375"/>
              <a:gd name="connsiteX35" fmla="*/ 1824037 w 6396037"/>
              <a:gd name="connsiteY35" fmla="*/ 1933575 h 2619375"/>
              <a:gd name="connsiteX36" fmla="*/ 1824037 w 6396037"/>
              <a:gd name="connsiteY36" fmla="*/ 1900237 h 2619375"/>
              <a:gd name="connsiteX37" fmla="*/ 1747837 w 6396037"/>
              <a:gd name="connsiteY37" fmla="*/ 1900237 h 2619375"/>
              <a:gd name="connsiteX38" fmla="*/ 1747837 w 6396037"/>
              <a:gd name="connsiteY38" fmla="*/ 1852612 h 2619375"/>
              <a:gd name="connsiteX39" fmla="*/ 1747837 w 6396037"/>
              <a:gd name="connsiteY39" fmla="*/ 1833562 h 2619375"/>
              <a:gd name="connsiteX40" fmla="*/ 1662112 w 6396037"/>
              <a:gd name="connsiteY40" fmla="*/ 1833562 h 2619375"/>
              <a:gd name="connsiteX41" fmla="*/ 1659731 w 6396037"/>
              <a:gd name="connsiteY41" fmla="*/ 1809749 h 2619375"/>
              <a:gd name="connsiteX42" fmla="*/ 1643062 w 6396037"/>
              <a:gd name="connsiteY42" fmla="*/ 1809749 h 2619375"/>
              <a:gd name="connsiteX43" fmla="*/ 1643062 w 6396037"/>
              <a:gd name="connsiteY43" fmla="*/ 1738312 h 2619375"/>
              <a:gd name="connsiteX44" fmla="*/ 1576387 w 6396037"/>
              <a:gd name="connsiteY44" fmla="*/ 1738312 h 2619375"/>
              <a:gd name="connsiteX45" fmla="*/ 1576387 w 6396037"/>
              <a:gd name="connsiteY45" fmla="*/ 1695450 h 2619375"/>
              <a:gd name="connsiteX46" fmla="*/ 1559718 w 6396037"/>
              <a:gd name="connsiteY46" fmla="*/ 1695449 h 2619375"/>
              <a:gd name="connsiteX47" fmla="*/ 1562100 w 6396037"/>
              <a:gd name="connsiteY47" fmla="*/ 1652587 h 2619375"/>
              <a:gd name="connsiteX48" fmla="*/ 1519237 w 6396037"/>
              <a:gd name="connsiteY48" fmla="*/ 1652587 h 2619375"/>
              <a:gd name="connsiteX49" fmla="*/ 1519237 w 6396037"/>
              <a:gd name="connsiteY49" fmla="*/ 1619250 h 2619375"/>
              <a:gd name="connsiteX50" fmla="*/ 1485900 w 6396037"/>
              <a:gd name="connsiteY50" fmla="*/ 1619250 h 2619375"/>
              <a:gd name="connsiteX51" fmla="*/ 1485900 w 6396037"/>
              <a:gd name="connsiteY51" fmla="*/ 1571625 h 2619375"/>
              <a:gd name="connsiteX52" fmla="*/ 1419225 w 6396037"/>
              <a:gd name="connsiteY52" fmla="*/ 1571625 h 2619375"/>
              <a:gd name="connsiteX53" fmla="*/ 1419225 w 6396037"/>
              <a:gd name="connsiteY53" fmla="*/ 1504950 h 2619375"/>
              <a:gd name="connsiteX54" fmla="*/ 1314450 w 6396037"/>
              <a:gd name="connsiteY54" fmla="*/ 1504950 h 2619375"/>
              <a:gd name="connsiteX55" fmla="*/ 1314450 w 6396037"/>
              <a:gd name="connsiteY55" fmla="*/ 1476375 h 2619375"/>
              <a:gd name="connsiteX56" fmla="*/ 1281112 w 6396037"/>
              <a:gd name="connsiteY56" fmla="*/ 1476375 h 2619375"/>
              <a:gd name="connsiteX57" fmla="*/ 1281112 w 6396037"/>
              <a:gd name="connsiteY57" fmla="*/ 1447800 h 2619375"/>
              <a:gd name="connsiteX58" fmla="*/ 1223962 w 6396037"/>
              <a:gd name="connsiteY58" fmla="*/ 1447800 h 2619375"/>
              <a:gd name="connsiteX59" fmla="*/ 1223962 w 6396037"/>
              <a:gd name="connsiteY59" fmla="*/ 1423987 h 2619375"/>
              <a:gd name="connsiteX60" fmla="*/ 1181100 w 6396037"/>
              <a:gd name="connsiteY60" fmla="*/ 1423987 h 2619375"/>
              <a:gd name="connsiteX61" fmla="*/ 1181100 w 6396037"/>
              <a:gd name="connsiteY61" fmla="*/ 1352550 h 2619375"/>
              <a:gd name="connsiteX62" fmla="*/ 1157287 w 6396037"/>
              <a:gd name="connsiteY62" fmla="*/ 1352550 h 2619375"/>
              <a:gd name="connsiteX63" fmla="*/ 1157287 w 6396037"/>
              <a:gd name="connsiteY63" fmla="*/ 1304925 h 2619375"/>
              <a:gd name="connsiteX64" fmla="*/ 1100137 w 6396037"/>
              <a:gd name="connsiteY64" fmla="*/ 1304925 h 2619375"/>
              <a:gd name="connsiteX65" fmla="*/ 1100137 w 6396037"/>
              <a:gd name="connsiteY65" fmla="*/ 1214437 h 2619375"/>
              <a:gd name="connsiteX66" fmla="*/ 1076325 w 6396037"/>
              <a:gd name="connsiteY66" fmla="*/ 1214437 h 2619375"/>
              <a:gd name="connsiteX67" fmla="*/ 1076325 w 6396037"/>
              <a:gd name="connsiteY67" fmla="*/ 1147762 h 2619375"/>
              <a:gd name="connsiteX68" fmla="*/ 1052512 w 6396037"/>
              <a:gd name="connsiteY68" fmla="*/ 1147762 h 2619375"/>
              <a:gd name="connsiteX69" fmla="*/ 1052512 w 6396037"/>
              <a:gd name="connsiteY69" fmla="*/ 1109662 h 2619375"/>
              <a:gd name="connsiteX70" fmla="*/ 976312 w 6396037"/>
              <a:gd name="connsiteY70" fmla="*/ 1109662 h 2619375"/>
              <a:gd name="connsiteX71" fmla="*/ 976312 w 6396037"/>
              <a:gd name="connsiteY71" fmla="*/ 1081087 h 2619375"/>
              <a:gd name="connsiteX72" fmla="*/ 923925 w 6396037"/>
              <a:gd name="connsiteY72" fmla="*/ 1081087 h 2619375"/>
              <a:gd name="connsiteX73" fmla="*/ 923925 w 6396037"/>
              <a:gd name="connsiteY73" fmla="*/ 1052512 h 2619375"/>
              <a:gd name="connsiteX74" fmla="*/ 890587 w 6396037"/>
              <a:gd name="connsiteY74" fmla="*/ 1052512 h 2619375"/>
              <a:gd name="connsiteX75" fmla="*/ 890587 w 6396037"/>
              <a:gd name="connsiteY75" fmla="*/ 1000125 h 2619375"/>
              <a:gd name="connsiteX76" fmla="*/ 890587 w 6396037"/>
              <a:gd name="connsiteY76" fmla="*/ 1000125 h 2619375"/>
              <a:gd name="connsiteX77" fmla="*/ 890587 w 6396037"/>
              <a:gd name="connsiteY77" fmla="*/ 1000125 h 2619375"/>
              <a:gd name="connsiteX78" fmla="*/ 862012 w 6396037"/>
              <a:gd name="connsiteY78" fmla="*/ 1000125 h 2619375"/>
              <a:gd name="connsiteX79" fmla="*/ 862012 w 6396037"/>
              <a:gd name="connsiteY79" fmla="*/ 962025 h 2619375"/>
              <a:gd name="connsiteX80" fmla="*/ 809625 w 6396037"/>
              <a:gd name="connsiteY80" fmla="*/ 962025 h 2619375"/>
              <a:gd name="connsiteX81" fmla="*/ 809625 w 6396037"/>
              <a:gd name="connsiteY81" fmla="*/ 914400 h 2619375"/>
              <a:gd name="connsiteX82" fmla="*/ 790575 w 6396037"/>
              <a:gd name="connsiteY82" fmla="*/ 914400 h 2619375"/>
              <a:gd name="connsiteX83" fmla="*/ 790575 w 6396037"/>
              <a:gd name="connsiteY83" fmla="*/ 871537 h 2619375"/>
              <a:gd name="connsiteX84" fmla="*/ 766762 w 6396037"/>
              <a:gd name="connsiteY84" fmla="*/ 871537 h 2619375"/>
              <a:gd name="connsiteX85" fmla="*/ 766762 w 6396037"/>
              <a:gd name="connsiteY85" fmla="*/ 804862 h 2619375"/>
              <a:gd name="connsiteX86" fmla="*/ 700087 w 6396037"/>
              <a:gd name="connsiteY86" fmla="*/ 804862 h 2619375"/>
              <a:gd name="connsiteX87" fmla="*/ 700087 w 6396037"/>
              <a:gd name="connsiteY87" fmla="*/ 714375 h 2619375"/>
              <a:gd name="connsiteX88" fmla="*/ 661987 w 6396037"/>
              <a:gd name="connsiteY88" fmla="*/ 714375 h 2619375"/>
              <a:gd name="connsiteX89" fmla="*/ 661987 w 6396037"/>
              <a:gd name="connsiteY89" fmla="*/ 681037 h 2619375"/>
              <a:gd name="connsiteX90" fmla="*/ 623887 w 6396037"/>
              <a:gd name="connsiteY90" fmla="*/ 681037 h 2619375"/>
              <a:gd name="connsiteX91" fmla="*/ 623887 w 6396037"/>
              <a:gd name="connsiteY91" fmla="*/ 642937 h 2619375"/>
              <a:gd name="connsiteX92" fmla="*/ 581025 w 6396037"/>
              <a:gd name="connsiteY92" fmla="*/ 642937 h 2619375"/>
              <a:gd name="connsiteX93" fmla="*/ 581025 w 6396037"/>
              <a:gd name="connsiteY93" fmla="*/ 590550 h 2619375"/>
              <a:gd name="connsiteX94" fmla="*/ 552450 w 6396037"/>
              <a:gd name="connsiteY94" fmla="*/ 590550 h 2619375"/>
              <a:gd name="connsiteX95" fmla="*/ 552450 w 6396037"/>
              <a:gd name="connsiteY95" fmla="*/ 547687 h 2619375"/>
              <a:gd name="connsiteX96" fmla="*/ 519112 w 6396037"/>
              <a:gd name="connsiteY96" fmla="*/ 547687 h 2619375"/>
              <a:gd name="connsiteX97" fmla="*/ 519112 w 6396037"/>
              <a:gd name="connsiteY97" fmla="*/ 504825 h 2619375"/>
              <a:gd name="connsiteX98" fmla="*/ 500062 w 6396037"/>
              <a:gd name="connsiteY98" fmla="*/ 504825 h 2619375"/>
              <a:gd name="connsiteX99" fmla="*/ 500062 w 6396037"/>
              <a:gd name="connsiteY99" fmla="*/ 461962 h 2619375"/>
              <a:gd name="connsiteX100" fmla="*/ 442912 w 6396037"/>
              <a:gd name="connsiteY100" fmla="*/ 461962 h 2619375"/>
              <a:gd name="connsiteX101" fmla="*/ 442912 w 6396037"/>
              <a:gd name="connsiteY101" fmla="*/ 428625 h 2619375"/>
              <a:gd name="connsiteX102" fmla="*/ 400050 w 6396037"/>
              <a:gd name="connsiteY102" fmla="*/ 428625 h 2619375"/>
              <a:gd name="connsiteX103" fmla="*/ 400050 w 6396037"/>
              <a:gd name="connsiteY103" fmla="*/ 395287 h 2619375"/>
              <a:gd name="connsiteX104" fmla="*/ 376237 w 6396037"/>
              <a:gd name="connsiteY104" fmla="*/ 395287 h 2619375"/>
              <a:gd name="connsiteX105" fmla="*/ 376237 w 6396037"/>
              <a:gd name="connsiteY105" fmla="*/ 371475 h 2619375"/>
              <a:gd name="connsiteX106" fmla="*/ 323850 w 6396037"/>
              <a:gd name="connsiteY106" fmla="*/ 371475 h 2619375"/>
              <a:gd name="connsiteX107" fmla="*/ 323850 w 6396037"/>
              <a:gd name="connsiteY107" fmla="*/ 338137 h 2619375"/>
              <a:gd name="connsiteX108" fmla="*/ 285750 w 6396037"/>
              <a:gd name="connsiteY108" fmla="*/ 338137 h 2619375"/>
              <a:gd name="connsiteX109" fmla="*/ 285750 w 6396037"/>
              <a:gd name="connsiteY109" fmla="*/ 290512 h 2619375"/>
              <a:gd name="connsiteX110" fmla="*/ 266700 w 6396037"/>
              <a:gd name="connsiteY110" fmla="*/ 309562 h 2619375"/>
              <a:gd name="connsiteX111" fmla="*/ 247650 w 6396037"/>
              <a:gd name="connsiteY111" fmla="*/ 309562 h 2619375"/>
              <a:gd name="connsiteX112" fmla="*/ 247650 w 6396037"/>
              <a:gd name="connsiteY112" fmla="*/ 219075 h 2619375"/>
              <a:gd name="connsiteX113" fmla="*/ 195262 w 6396037"/>
              <a:gd name="connsiteY113" fmla="*/ 219075 h 2619375"/>
              <a:gd name="connsiteX114" fmla="*/ 195262 w 6396037"/>
              <a:gd name="connsiteY114" fmla="*/ 190500 h 2619375"/>
              <a:gd name="connsiteX115" fmla="*/ 161925 w 6396037"/>
              <a:gd name="connsiteY115" fmla="*/ 190500 h 2619375"/>
              <a:gd name="connsiteX116" fmla="*/ 161925 w 6396037"/>
              <a:gd name="connsiteY116" fmla="*/ 142875 h 2619375"/>
              <a:gd name="connsiteX117" fmla="*/ 142875 w 6396037"/>
              <a:gd name="connsiteY117" fmla="*/ 142875 h 2619375"/>
              <a:gd name="connsiteX118" fmla="*/ 166687 w 6396037"/>
              <a:gd name="connsiteY118" fmla="*/ 119063 h 2619375"/>
              <a:gd name="connsiteX119" fmla="*/ 123825 w 6396037"/>
              <a:gd name="connsiteY119" fmla="*/ 119063 h 2619375"/>
              <a:gd name="connsiteX120" fmla="*/ 123825 w 6396037"/>
              <a:gd name="connsiteY120" fmla="*/ 80962 h 2619375"/>
              <a:gd name="connsiteX121" fmla="*/ 95250 w 6396037"/>
              <a:gd name="connsiteY121" fmla="*/ 80962 h 2619375"/>
              <a:gd name="connsiteX122" fmla="*/ 95250 w 6396037"/>
              <a:gd name="connsiteY122" fmla="*/ 33337 h 2619375"/>
              <a:gd name="connsiteX123" fmla="*/ 38100 w 6396037"/>
              <a:gd name="connsiteY123" fmla="*/ 33337 h 2619375"/>
              <a:gd name="connsiteX124" fmla="*/ 38100 w 6396037"/>
              <a:gd name="connsiteY124" fmla="*/ 0 h 2619375"/>
              <a:gd name="connsiteX125" fmla="*/ 0 w 6396037"/>
              <a:gd name="connsiteY125" fmla="*/ 0 h 2619375"/>
              <a:gd name="connsiteX0" fmla="*/ 6396037 w 6396037"/>
              <a:gd name="connsiteY0" fmla="*/ 2619375 h 2619375"/>
              <a:gd name="connsiteX1" fmla="*/ 4067175 w 6396037"/>
              <a:gd name="connsiteY1" fmla="*/ 2619375 h 2619375"/>
              <a:gd name="connsiteX2" fmla="*/ 4067175 w 6396037"/>
              <a:gd name="connsiteY2" fmla="*/ 2562225 h 2619375"/>
              <a:gd name="connsiteX3" fmla="*/ 3552825 w 6396037"/>
              <a:gd name="connsiteY3" fmla="*/ 2562225 h 2619375"/>
              <a:gd name="connsiteX4" fmla="*/ 3552825 w 6396037"/>
              <a:gd name="connsiteY4" fmla="*/ 2509837 h 2619375"/>
              <a:gd name="connsiteX5" fmla="*/ 3467100 w 6396037"/>
              <a:gd name="connsiteY5" fmla="*/ 2509837 h 2619375"/>
              <a:gd name="connsiteX6" fmla="*/ 3467100 w 6396037"/>
              <a:gd name="connsiteY6" fmla="*/ 2457450 h 2619375"/>
              <a:gd name="connsiteX7" fmla="*/ 3438525 w 6396037"/>
              <a:gd name="connsiteY7" fmla="*/ 2457450 h 2619375"/>
              <a:gd name="connsiteX8" fmla="*/ 3438525 w 6396037"/>
              <a:gd name="connsiteY8" fmla="*/ 2419350 h 2619375"/>
              <a:gd name="connsiteX9" fmla="*/ 3219450 w 6396037"/>
              <a:gd name="connsiteY9" fmla="*/ 2419350 h 2619375"/>
              <a:gd name="connsiteX10" fmla="*/ 3219450 w 6396037"/>
              <a:gd name="connsiteY10" fmla="*/ 2371725 h 2619375"/>
              <a:gd name="connsiteX11" fmla="*/ 3176587 w 6396037"/>
              <a:gd name="connsiteY11" fmla="*/ 2371725 h 2619375"/>
              <a:gd name="connsiteX12" fmla="*/ 3176587 w 6396037"/>
              <a:gd name="connsiteY12" fmla="*/ 2328862 h 2619375"/>
              <a:gd name="connsiteX13" fmla="*/ 2724150 w 6396037"/>
              <a:gd name="connsiteY13" fmla="*/ 2328862 h 2619375"/>
              <a:gd name="connsiteX14" fmla="*/ 2724150 w 6396037"/>
              <a:gd name="connsiteY14" fmla="*/ 2262187 h 2619375"/>
              <a:gd name="connsiteX15" fmla="*/ 2695575 w 6396037"/>
              <a:gd name="connsiteY15" fmla="*/ 2262187 h 2619375"/>
              <a:gd name="connsiteX16" fmla="*/ 2697957 w 6396037"/>
              <a:gd name="connsiteY16" fmla="*/ 2247900 h 2619375"/>
              <a:gd name="connsiteX17" fmla="*/ 2671762 w 6396037"/>
              <a:gd name="connsiteY17" fmla="*/ 2247900 h 2619375"/>
              <a:gd name="connsiteX18" fmla="*/ 2671762 w 6396037"/>
              <a:gd name="connsiteY18" fmla="*/ 2205037 h 2619375"/>
              <a:gd name="connsiteX19" fmla="*/ 2647950 w 6396037"/>
              <a:gd name="connsiteY19" fmla="*/ 2205037 h 2619375"/>
              <a:gd name="connsiteX20" fmla="*/ 2647950 w 6396037"/>
              <a:gd name="connsiteY20" fmla="*/ 2176462 h 2619375"/>
              <a:gd name="connsiteX21" fmla="*/ 2352675 w 6396037"/>
              <a:gd name="connsiteY21" fmla="*/ 2176462 h 2619375"/>
              <a:gd name="connsiteX22" fmla="*/ 2352675 w 6396037"/>
              <a:gd name="connsiteY22" fmla="*/ 2133600 h 2619375"/>
              <a:gd name="connsiteX23" fmla="*/ 2314575 w 6396037"/>
              <a:gd name="connsiteY23" fmla="*/ 2133600 h 2619375"/>
              <a:gd name="connsiteX24" fmla="*/ 2314575 w 6396037"/>
              <a:gd name="connsiteY24" fmla="*/ 2100262 h 2619375"/>
              <a:gd name="connsiteX25" fmla="*/ 2262187 w 6396037"/>
              <a:gd name="connsiteY25" fmla="*/ 2100262 h 2619375"/>
              <a:gd name="connsiteX26" fmla="*/ 2262187 w 6396037"/>
              <a:gd name="connsiteY26" fmla="*/ 2057400 h 2619375"/>
              <a:gd name="connsiteX27" fmla="*/ 2233612 w 6396037"/>
              <a:gd name="connsiteY27" fmla="*/ 2057400 h 2619375"/>
              <a:gd name="connsiteX28" fmla="*/ 2233612 w 6396037"/>
              <a:gd name="connsiteY28" fmla="*/ 2028825 h 2619375"/>
              <a:gd name="connsiteX29" fmla="*/ 2152650 w 6396037"/>
              <a:gd name="connsiteY29" fmla="*/ 2028825 h 2619375"/>
              <a:gd name="connsiteX30" fmla="*/ 2152650 w 6396037"/>
              <a:gd name="connsiteY30" fmla="*/ 1990725 h 2619375"/>
              <a:gd name="connsiteX31" fmla="*/ 2105025 w 6396037"/>
              <a:gd name="connsiteY31" fmla="*/ 1990725 h 2619375"/>
              <a:gd name="connsiteX32" fmla="*/ 2105025 w 6396037"/>
              <a:gd name="connsiteY32" fmla="*/ 1952625 h 2619375"/>
              <a:gd name="connsiteX33" fmla="*/ 1919287 w 6396037"/>
              <a:gd name="connsiteY33" fmla="*/ 1952625 h 2619375"/>
              <a:gd name="connsiteX34" fmla="*/ 1919287 w 6396037"/>
              <a:gd name="connsiteY34" fmla="*/ 1933575 h 2619375"/>
              <a:gd name="connsiteX35" fmla="*/ 1824037 w 6396037"/>
              <a:gd name="connsiteY35" fmla="*/ 1933575 h 2619375"/>
              <a:gd name="connsiteX36" fmla="*/ 1824037 w 6396037"/>
              <a:gd name="connsiteY36" fmla="*/ 1900237 h 2619375"/>
              <a:gd name="connsiteX37" fmla="*/ 1747837 w 6396037"/>
              <a:gd name="connsiteY37" fmla="*/ 1900237 h 2619375"/>
              <a:gd name="connsiteX38" fmla="*/ 1747837 w 6396037"/>
              <a:gd name="connsiteY38" fmla="*/ 1852612 h 2619375"/>
              <a:gd name="connsiteX39" fmla="*/ 1747837 w 6396037"/>
              <a:gd name="connsiteY39" fmla="*/ 1833562 h 2619375"/>
              <a:gd name="connsiteX40" fmla="*/ 1662112 w 6396037"/>
              <a:gd name="connsiteY40" fmla="*/ 1833562 h 2619375"/>
              <a:gd name="connsiteX41" fmla="*/ 1659731 w 6396037"/>
              <a:gd name="connsiteY41" fmla="*/ 1809749 h 2619375"/>
              <a:gd name="connsiteX42" fmla="*/ 1643062 w 6396037"/>
              <a:gd name="connsiteY42" fmla="*/ 1809749 h 2619375"/>
              <a:gd name="connsiteX43" fmla="*/ 1643062 w 6396037"/>
              <a:gd name="connsiteY43" fmla="*/ 1738312 h 2619375"/>
              <a:gd name="connsiteX44" fmla="*/ 1576387 w 6396037"/>
              <a:gd name="connsiteY44" fmla="*/ 1738312 h 2619375"/>
              <a:gd name="connsiteX45" fmla="*/ 1576387 w 6396037"/>
              <a:gd name="connsiteY45" fmla="*/ 1695450 h 2619375"/>
              <a:gd name="connsiteX46" fmla="*/ 1559718 w 6396037"/>
              <a:gd name="connsiteY46" fmla="*/ 1695449 h 2619375"/>
              <a:gd name="connsiteX47" fmla="*/ 1562100 w 6396037"/>
              <a:gd name="connsiteY47" fmla="*/ 1652587 h 2619375"/>
              <a:gd name="connsiteX48" fmla="*/ 1519237 w 6396037"/>
              <a:gd name="connsiteY48" fmla="*/ 1652587 h 2619375"/>
              <a:gd name="connsiteX49" fmla="*/ 1519237 w 6396037"/>
              <a:gd name="connsiteY49" fmla="*/ 1619250 h 2619375"/>
              <a:gd name="connsiteX50" fmla="*/ 1485900 w 6396037"/>
              <a:gd name="connsiteY50" fmla="*/ 1619250 h 2619375"/>
              <a:gd name="connsiteX51" fmla="*/ 1485900 w 6396037"/>
              <a:gd name="connsiteY51" fmla="*/ 1571625 h 2619375"/>
              <a:gd name="connsiteX52" fmla="*/ 1419225 w 6396037"/>
              <a:gd name="connsiteY52" fmla="*/ 1571625 h 2619375"/>
              <a:gd name="connsiteX53" fmla="*/ 1419225 w 6396037"/>
              <a:gd name="connsiteY53" fmla="*/ 1504950 h 2619375"/>
              <a:gd name="connsiteX54" fmla="*/ 1314450 w 6396037"/>
              <a:gd name="connsiteY54" fmla="*/ 1504950 h 2619375"/>
              <a:gd name="connsiteX55" fmla="*/ 1314450 w 6396037"/>
              <a:gd name="connsiteY55" fmla="*/ 1476375 h 2619375"/>
              <a:gd name="connsiteX56" fmla="*/ 1281112 w 6396037"/>
              <a:gd name="connsiteY56" fmla="*/ 1476375 h 2619375"/>
              <a:gd name="connsiteX57" fmla="*/ 1281112 w 6396037"/>
              <a:gd name="connsiteY57" fmla="*/ 1447800 h 2619375"/>
              <a:gd name="connsiteX58" fmla="*/ 1223962 w 6396037"/>
              <a:gd name="connsiteY58" fmla="*/ 1447800 h 2619375"/>
              <a:gd name="connsiteX59" fmla="*/ 1223962 w 6396037"/>
              <a:gd name="connsiteY59" fmla="*/ 1423987 h 2619375"/>
              <a:gd name="connsiteX60" fmla="*/ 1181100 w 6396037"/>
              <a:gd name="connsiteY60" fmla="*/ 1423987 h 2619375"/>
              <a:gd name="connsiteX61" fmla="*/ 1181100 w 6396037"/>
              <a:gd name="connsiteY61" fmla="*/ 1352550 h 2619375"/>
              <a:gd name="connsiteX62" fmla="*/ 1157287 w 6396037"/>
              <a:gd name="connsiteY62" fmla="*/ 1352550 h 2619375"/>
              <a:gd name="connsiteX63" fmla="*/ 1157287 w 6396037"/>
              <a:gd name="connsiteY63" fmla="*/ 1304925 h 2619375"/>
              <a:gd name="connsiteX64" fmla="*/ 1100137 w 6396037"/>
              <a:gd name="connsiteY64" fmla="*/ 1304925 h 2619375"/>
              <a:gd name="connsiteX65" fmla="*/ 1100137 w 6396037"/>
              <a:gd name="connsiteY65" fmla="*/ 1214437 h 2619375"/>
              <a:gd name="connsiteX66" fmla="*/ 1076325 w 6396037"/>
              <a:gd name="connsiteY66" fmla="*/ 1214437 h 2619375"/>
              <a:gd name="connsiteX67" fmla="*/ 1076325 w 6396037"/>
              <a:gd name="connsiteY67" fmla="*/ 1147762 h 2619375"/>
              <a:gd name="connsiteX68" fmla="*/ 1052512 w 6396037"/>
              <a:gd name="connsiteY68" fmla="*/ 1147762 h 2619375"/>
              <a:gd name="connsiteX69" fmla="*/ 1052512 w 6396037"/>
              <a:gd name="connsiteY69" fmla="*/ 1109662 h 2619375"/>
              <a:gd name="connsiteX70" fmla="*/ 976312 w 6396037"/>
              <a:gd name="connsiteY70" fmla="*/ 1109662 h 2619375"/>
              <a:gd name="connsiteX71" fmla="*/ 976312 w 6396037"/>
              <a:gd name="connsiteY71" fmla="*/ 1081087 h 2619375"/>
              <a:gd name="connsiteX72" fmla="*/ 923925 w 6396037"/>
              <a:gd name="connsiteY72" fmla="*/ 1081087 h 2619375"/>
              <a:gd name="connsiteX73" fmla="*/ 923925 w 6396037"/>
              <a:gd name="connsiteY73" fmla="*/ 1052512 h 2619375"/>
              <a:gd name="connsiteX74" fmla="*/ 890587 w 6396037"/>
              <a:gd name="connsiteY74" fmla="*/ 1052512 h 2619375"/>
              <a:gd name="connsiteX75" fmla="*/ 890587 w 6396037"/>
              <a:gd name="connsiteY75" fmla="*/ 1000125 h 2619375"/>
              <a:gd name="connsiteX76" fmla="*/ 890587 w 6396037"/>
              <a:gd name="connsiteY76" fmla="*/ 1000125 h 2619375"/>
              <a:gd name="connsiteX77" fmla="*/ 890587 w 6396037"/>
              <a:gd name="connsiteY77" fmla="*/ 1000125 h 2619375"/>
              <a:gd name="connsiteX78" fmla="*/ 862012 w 6396037"/>
              <a:gd name="connsiteY78" fmla="*/ 1000125 h 2619375"/>
              <a:gd name="connsiteX79" fmla="*/ 862012 w 6396037"/>
              <a:gd name="connsiteY79" fmla="*/ 962025 h 2619375"/>
              <a:gd name="connsiteX80" fmla="*/ 809625 w 6396037"/>
              <a:gd name="connsiteY80" fmla="*/ 962025 h 2619375"/>
              <a:gd name="connsiteX81" fmla="*/ 809625 w 6396037"/>
              <a:gd name="connsiteY81" fmla="*/ 914400 h 2619375"/>
              <a:gd name="connsiteX82" fmla="*/ 790575 w 6396037"/>
              <a:gd name="connsiteY82" fmla="*/ 914400 h 2619375"/>
              <a:gd name="connsiteX83" fmla="*/ 790575 w 6396037"/>
              <a:gd name="connsiteY83" fmla="*/ 871537 h 2619375"/>
              <a:gd name="connsiteX84" fmla="*/ 766762 w 6396037"/>
              <a:gd name="connsiteY84" fmla="*/ 871537 h 2619375"/>
              <a:gd name="connsiteX85" fmla="*/ 766762 w 6396037"/>
              <a:gd name="connsiteY85" fmla="*/ 804862 h 2619375"/>
              <a:gd name="connsiteX86" fmla="*/ 700087 w 6396037"/>
              <a:gd name="connsiteY86" fmla="*/ 804862 h 2619375"/>
              <a:gd name="connsiteX87" fmla="*/ 700087 w 6396037"/>
              <a:gd name="connsiteY87" fmla="*/ 714375 h 2619375"/>
              <a:gd name="connsiteX88" fmla="*/ 661987 w 6396037"/>
              <a:gd name="connsiteY88" fmla="*/ 714375 h 2619375"/>
              <a:gd name="connsiteX89" fmla="*/ 661987 w 6396037"/>
              <a:gd name="connsiteY89" fmla="*/ 681037 h 2619375"/>
              <a:gd name="connsiteX90" fmla="*/ 623887 w 6396037"/>
              <a:gd name="connsiteY90" fmla="*/ 681037 h 2619375"/>
              <a:gd name="connsiteX91" fmla="*/ 623887 w 6396037"/>
              <a:gd name="connsiteY91" fmla="*/ 642937 h 2619375"/>
              <a:gd name="connsiteX92" fmla="*/ 581025 w 6396037"/>
              <a:gd name="connsiteY92" fmla="*/ 642937 h 2619375"/>
              <a:gd name="connsiteX93" fmla="*/ 581025 w 6396037"/>
              <a:gd name="connsiteY93" fmla="*/ 590550 h 2619375"/>
              <a:gd name="connsiteX94" fmla="*/ 552450 w 6396037"/>
              <a:gd name="connsiteY94" fmla="*/ 590550 h 2619375"/>
              <a:gd name="connsiteX95" fmla="*/ 552450 w 6396037"/>
              <a:gd name="connsiteY95" fmla="*/ 547687 h 2619375"/>
              <a:gd name="connsiteX96" fmla="*/ 519112 w 6396037"/>
              <a:gd name="connsiteY96" fmla="*/ 547687 h 2619375"/>
              <a:gd name="connsiteX97" fmla="*/ 519112 w 6396037"/>
              <a:gd name="connsiteY97" fmla="*/ 504825 h 2619375"/>
              <a:gd name="connsiteX98" fmla="*/ 500062 w 6396037"/>
              <a:gd name="connsiteY98" fmla="*/ 504825 h 2619375"/>
              <a:gd name="connsiteX99" fmla="*/ 500062 w 6396037"/>
              <a:gd name="connsiteY99" fmla="*/ 461962 h 2619375"/>
              <a:gd name="connsiteX100" fmla="*/ 442912 w 6396037"/>
              <a:gd name="connsiteY100" fmla="*/ 461962 h 2619375"/>
              <a:gd name="connsiteX101" fmla="*/ 442912 w 6396037"/>
              <a:gd name="connsiteY101" fmla="*/ 428625 h 2619375"/>
              <a:gd name="connsiteX102" fmla="*/ 400050 w 6396037"/>
              <a:gd name="connsiteY102" fmla="*/ 428625 h 2619375"/>
              <a:gd name="connsiteX103" fmla="*/ 400050 w 6396037"/>
              <a:gd name="connsiteY103" fmla="*/ 395287 h 2619375"/>
              <a:gd name="connsiteX104" fmla="*/ 376237 w 6396037"/>
              <a:gd name="connsiteY104" fmla="*/ 395287 h 2619375"/>
              <a:gd name="connsiteX105" fmla="*/ 376237 w 6396037"/>
              <a:gd name="connsiteY105" fmla="*/ 371475 h 2619375"/>
              <a:gd name="connsiteX106" fmla="*/ 323850 w 6396037"/>
              <a:gd name="connsiteY106" fmla="*/ 371475 h 2619375"/>
              <a:gd name="connsiteX107" fmla="*/ 323850 w 6396037"/>
              <a:gd name="connsiteY107" fmla="*/ 338137 h 2619375"/>
              <a:gd name="connsiteX108" fmla="*/ 285750 w 6396037"/>
              <a:gd name="connsiteY108" fmla="*/ 338137 h 2619375"/>
              <a:gd name="connsiteX109" fmla="*/ 285750 w 6396037"/>
              <a:gd name="connsiteY109" fmla="*/ 290512 h 2619375"/>
              <a:gd name="connsiteX110" fmla="*/ 266700 w 6396037"/>
              <a:gd name="connsiteY110" fmla="*/ 309562 h 2619375"/>
              <a:gd name="connsiteX111" fmla="*/ 247650 w 6396037"/>
              <a:gd name="connsiteY111" fmla="*/ 219075 h 2619375"/>
              <a:gd name="connsiteX112" fmla="*/ 195262 w 6396037"/>
              <a:gd name="connsiteY112" fmla="*/ 219075 h 2619375"/>
              <a:gd name="connsiteX113" fmla="*/ 195262 w 6396037"/>
              <a:gd name="connsiteY113" fmla="*/ 190500 h 2619375"/>
              <a:gd name="connsiteX114" fmla="*/ 161925 w 6396037"/>
              <a:gd name="connsiteY114" fmla="*/ 190500 h 2619375"/>
              <a:gd name="connsiteX115" fmla="*/ 161925 w 6396037"/>
              <a:gd name="connsiteY115" fmla="*/ 142875 h 2619375"/>
              <a:gd name="connsiteX116" fmla="*/ 142875 w 6396037"/>
              <a:gd name="connsiteY116" fmla="*/ 142875 h 2619375"/>
              <a:gd name="connsiteX117" fmla="*/ 166687 w 6396037"/>
              <a:gd name="connsiteY117" fmla="*/ 119063 h 2619375"/>
              <a:gd name="connsiteX118" fmla="*/ 123825 w 6396037"/>
              <a:gd name="connsiteY118" fmla="*/ 119063 h 2619375"/>
              <a:gd name="connsiteX119" fmla="*/ 123825 w 6396037"/>
              <a:gd name="connsiteY119" fmla="*/ 80962 h 2619375"/>
              <a:gd name="connsiteX120" fmla="*/ 95250 w 6396037"/>
              <a:gd name="connsiteY120" fmla="*/ 80962 h 2619375"/>
              <a:gd name="connsiteX121" fmla="*/ 95250 w 6396037"/>
              <a:gd name="connsiteY121" fmla="*/ 33337 h 2619375"/>
              <a:gd name="connsiteX122" fmla="*/ 38100 w 6396037"/>
              <a:gd name="connsiteY122" fmla="*/ 33337 h 2619375"/>
              <a:gd name="connsiteX123" fmla="*/ 38100 w 6396037"/>
              <a:gd name="connsiteY123" fmla="*/ 0 h 2619375"/>
              <a:gd name="connsiteX124" fmla="*/ 0 w 6396037"/>
              <a:gd name="connsiteY124" fmla="*/ 0 h 2619375"/>
              <a:gd name="connsiteX0" fmla="*/ 6396037 w 6396037"/>
              <a:gd name="connsiteY0" fmla="*/ 2619375 h 2619375"/>
              <a:gd name="connsiteX1" fmla="*/ 4067175 w 6396037"/>
              <a:gd name="connsiteY1" fmla="*/ 2619375 h 2619375"/>
              <a:gd name="connsiteX2" fmla="*/ 4067175 w 6396037"/>
              <a:gd name="connsiteY2" fmla="*/ 2562225 h 2619375"/>
              <a:gd name="connsiteX3" fmla="*/ 3552825 w 6396037"/>
              <a:gd name="connsiteY3" fmla="*/ 2562225 h 2619375"/>
              <a:gd name="connsiteX4" fmla="*/ 3552825 w 6396037"/>
              <a:gd name="connsiteY4" fmla="*/ 2509837 h 2619375"/>
              <a:gd name="connsiteX5" fmla="*/ 3467100 w 6396037"/>
              <a:gd name="connsiteY5" fmla="*/ 2509837 h 2619375"/>
              <a:gd name="connsiteX6" fmla="*/ 3467100 w 6396037"/>
              <a:gd name="connsiteY6" fmla="*/ 2457450 h 2619375"/>
              <a:gd name="connsiteX7" fmla="*/ 3438525 w 6396037"/>
              <a:gd name="connsiteY7" fmla="*/ 2457450 h 2619375"/>
              <a:gd name="connsiteX8" fmla="*/ 3438525 w 6396037"/>
              <a:gd name="connsiteY8" fmla="*/ 2419350 h 2619375"/>
              <a:gd name="connsiteX9" fmla="*/ 3219450 w 6396037"/>
              <a:gd name="connsiteY9" fmla="*/ 2419350 h 2619375"/>
              <a:gd name="connsiteX10" fmla="*/ 3219450 w 6396037"/>
              <a:gd name="connsiteY10" fmla="*/ 2371725 h 2619375"/>
              <a:gd name="connsiteX11" fmla="*/ 3176587 w 6396037"/>
              <a:gd name="connsiteY11" fmla="*/ 2371725 h 2619375"/>
              <a:gd name="connsiteX12" fmla="*/ 3176587 w 6396037"/>
              <a:gd name="connsiteY12" fmla="*/ 2328862 h 2619375"/>
              <a:gd name="connsiteX13" fmla="*/ 2724150 w 6396037"/>
              <a:gd name="connsiteY13" fmla="*/ 2328862 h 2619375"/>
              <a:gd name="connsiteX14" fmla="*/ 2724150 w 6396037"/>
              <a:gd name="connsiteY14" fmla="*/ 2262187 h 2619375"/>
              <a:gd name="connsiteX15" fmla="*/ 2695575 w 6396037"/>
              <a:gd name="connsiteY15" fmla="*/ 2262187 h 2619375"/>
              <a:gd name="connsiteX16" fmla="*/ 2697957 w 6396037"/>
              <a:gd name="connsiteY16" fmla="*/ 2247900 h 2619375"/>
              <a:gd name="connsiteX17" fmla="*/ 2671762 w 6396037"/>
              <a:gd name="connsiteY17" fmla="*/ 2247900 h 2619375"/>
              <a:gd name="connsiteX18" fmla="*/ 2671762 w 6396037"/>
              <a:gd name="connsiteY18" fmla="*/ 2205037 h 2619375"/>
              <a:gd name="connsiteX19" fmla="*/ 2647950 w 6396037"/>
              <a:gd name="connsiteY19" fmla="*/ 2205037 h 2619375"/>
              <a:gd name="connsiteX20" fmla="*/ 2647950 w 6396037"/>
              <a:gd name="connsiteY20" fmla="*/ 2176462 h 2619375"/>
              <a:gd name="connsiteX21" fmla="*/ 2352675 w 6396037"/>
              <a:gd name="connsiteY21" fmla="*/ 2176462 h 2619375"/>
              <a:gd name="connsiteX22" fmla="*/ 2352675 w 6396037"/>
              <a:gd name="connsiteY22" fmla="*/ 2133600 h 2619375"/>
              <a:gd name="connsiteX23" fmla="*/ 2314575 w 6396037"/>
              <a:gd name="connsiteY23" fmla="*/ 2133600 h 2619375"/>
              <a:gd name="connsiteX24" fmla="*/ 2314575 w 6396037"/>
              <a:gd name="connsiteY24" fmla="*/ 2100262 h 2619375"/>
              <a:gd name="connsiteX25" fmla="*/ 2262187 w 6396037"/>
              <a:gd name="connsiteY25" fmla="*/ 2100262 h 2619375"/>
              <a:gd name="connsiteX26" fmla="*/ 2262187 w 6396037"/>
              <a:gd name="connsiteY26" fmla="*/ 2057400 h 2619375"/>
              <a:gd name="connsiteX27" fmla="*/ 2233612 w 6396037"/>
              <a:gd name="connsiteY27" fmla="*/ 2057400 h 2619375"/>
              <a:gd name="connsiteX28" fmla="*/ 2233612 w 6396037"/>
              <a:gd name="connsiteY28" fmla="*/ 2028825 h 2619375"/>
              <a:gd name="connsiteX29" fmla="*/ 2152650 w 6396037"/>
              <a:gd name="connsiteY29" fmla="*/ 2028825 h 2619375"/>
              <a:gd name="connsiteX30" fmla="*/ 2152650 w 6396037"/>
              <a:gd name="connsiteY30" fmla="*/ 1990725 h 2619375"/>
              <a:gd name="connsiteX31" fmla="*/ 2105025 w 6396037"/>
              <a:gd name="connsiteY31" fmla="*/ 1990725 h 2619375"/>
              <a:gd name="connsiteX32" fmla="*/ 2105025 w 6396037"/>
              <a:gd name="connsiteY32" fmla="*/ 1952625 h 2619375"/>
              <a:gd name="connsiteX33" fmla="*/ 1919287 w 6396037"/>
              <a:gd name="connsiteY33" fmla="*/ 1952625 h 2619375"/>
              <a:gd name="connsiteX34" fmla="*/ 1919287 w 6396037"/>
              <a:gd name="connsiteY34" fmla="*/ 1933575 h 2619375"/>
              <a:gd name="connsiteX35" fmla="*/ 1824037 w 6396037"/>
              <a:gd name="connsiteY35" fmla="*/ 1933575 h 2619375"/>
              <a:gd name="connsiteX36" fmla="*/ 1824037 w 6396037"/>
              <a:gd name="connsiteY36" fmla="*/ 1900237 h 2619375"/>
              <a:gd name="connsiteX37" fmla="*/ 1747837 w 6396037"/>
              <a:gd name="connsiteY37" fmla="*/ 1900237 h 2619375"/>
              <a:gd name="connsiteX38" fmla="*/ 1747837 w 6396037"/>
              <a:gd name="connsiteY38" fmla="*/ 1852612 h 2619375"/>
              <a:gd name="connsiteX39" fmla="*/ 1747837 w 6396037"/>
              <a:gd name="connsiteY39" fmla="*/ 1833562 h 2619375"/>
              <a:gd name="connsiteX40" fmla="*/ 1662112 w 6396037"/>
              <a:gd name="connsiteY40" fmla="*/ 1833562 h 2619375"/>
              <a:gd name="connsiteX41" fmla="*/ 1659731 w 6396037"/>
              <a:gd name="connsiteY41" fmla="*/ 1809749 h 2619375"/>
              <a:gd name="connsiteX42" fmla="*/ 1643062 w 6396037"/>
              <a:gd name="connsiteY42" fmla="*/ 1809749 h 2619375"/>
              <a:gd name="connsiteX43" fmla="*/ 1643062 w 6396037"/>
              <a:gd name="connsiteY43" fmla="*/ 1738312 h 2619375"/>
              <a:gd name="connsiteX44" fmla="*/ 1576387 w 6396037"/>
              <a:gd name="connsiteY44" fmla="*/ 1738312 h 2619375"/>
              <a:gd name="connsiteX45" fmla="*/ 1576387 w 6396037"/>
              <a:gd name="connsiteY45" fmla="*/ 1695450 h 2619375"/>
              <a:gd name="connsiteX46" fmla="*/ 1559718 w 6396037"/>
              <a:gd name="connsiteY46" fmla="*/ 1695449 h 2619375"/>
              <a:gd name="connsiteX47" fmla="*/ 1562100 w 6396037"/>
              <a:gd name="connsiteY47" fmla="*/ 1652587 h 2619375"/>
              <a:gd name="connsiteX48" fmla="*/ 1519237 w 6396037"/>
              <a:gd name="connsiteY48" fmla="*/ 1652587 h 2619375"/>
              <a:gd name="connsiteX49" fmla="*/ 1519237 w 6396037"/>
              <a:gd name="connsiteY49" fmla="*/ 1619250 h 2619375"/>
              <a:gd name="connsiteX50" fmla="*/ 1485900 w 6396037"/>
              <a:gd name="connsiteY50" fmla="*/ 1619250 h 2619375"/>
              <a:gd name="connsiteX51" fmla="*/ 1485900 w 6396037"/>
              <a:gd name="connsiteY51" fmla="*/ 1571625 h 2619375"/>
              <a:gd name="connsiteX52" fmla="*/ 1419225 w 6396037"/>
              <a:gd name="connsiteY52" fmla="*/ 1571625 h 2619375"/>
              <a:gd name="connsiteX53" fmla="*/ 1419225 w 6396037"/>
              <a:gd name="connsiteY53" fmla="*/ 1504950 h 2619375"/>
              <a:gd name="connsiteX54" fmla="*/ 1314450 w 6396037"/>
              <a:gd name="connsiteY54" fmla="*/ 1504950 h 2619375"/>
              <a:gd name="connsiteX55" fmla="*/ 1314450 w 6396037"/>
              <a:gd name="connsiteY55" fmla="*/ 1476375 h 2619375"/>
              <a:gd name="connsiteX56" fmla="*/ 1281112 w 6396037"/>
              <a:gd name="connsiteY56" fmla="*/ 1476375 h 2619375"/>
              <a:gd name="connsiteX57" fmla="*/ 1281112 w 6396037"/>
              <a:gd name="connsiteY57" fmla="*/ 1447800 h 2619375"/>
              <a:gd name="connsiteX58" fmla="*/ 1223962 w 6396037"/>
              <a:gd name="connsiteY58" fmla="*/ 1447800 h 2619375"/>
              <a:gd name="connsiteX59" fmla="*/ 1223962 w 6396037"/>
              <a:gd name="connsiteY59" fmla="*/ 1423987 h 2619375"/>
              <a:gd name="connsiteX60" fmla="*/ 1181100 w 6396037"/>
              <a:gd name="connsiteY60" fmla="*/ 1423987 h 2619375"/>
              <a:gd name="connsiteX61" fmla="*/ 1181100 w 6396037"/>
              <a:gd name="connsiteY61" fmla="*/ 1352550 h 2619375"/>
              <a:gd name="connsiteX62" fmla="*/ 1157287 w 6396037"/>
              <a:gd name="connsiteY62" fmla="*/ 1352550 h 2619375"/>
              <a:gd name="connsiteX63" fmla="*/ 1157287 w 6396037"/>
              <a:gd name="connsiteY63" fmla="*/ 1304925 h 2619375"/>
              <a:gd name="connsiteX64" fmla="*/ 1100137 w 6396037"/>
              <a:gd name="connsiteY64" fmla="*/ 1304925 h 2619375"/>
              <a:gd name="connsiteX65" fmla="*/ 1100137 w 6396037"/>
              <a:gd name="connsiteY65" fmla="*/ 1214437 h 2619375"/>
              <a:gd name="connsiteX66" fmla="*/ 1076325 w 6396037"/>
              <a:gd name="connsiteY66" fmla="*/ 1214437 h 2619375"/>
              <a:gd name="connsiteX67" fmla="*/ 1076325 w 6396037"/>
              <a:gd name="connsiteY67" fmla="*/ 1147762 h 2619375"/>
              <a:gd name="connsiteX68" fmla="*/ 1052512 w 6396037"/>
              <a:gd name="connsiteY68" fmla="*/ 1147762 h 2619375"/>
              <a:gd name="connsiteX69" fmla="*/ 1052512 w 6396037"/>
              <a:gd name="connsiteY69" fmla="*/ 1109662 h 2619375"/>
              <a:gd name="connsiteX70" fmla="*/ 976312 w 6396037"/>
              <a:gd name="connsiteY70" fmla="*/ 1109662 h 2619375"/>
              <a:gd name="connsiteX71" fmla="*/ 976312 w 6396037"/>
              <a:gd name="connsiteY71" fmla="*/ 1081087 h 2619375"/>
              <a:gd name="connsiteX72" fmla="*/ 923925 w 6396037"/>
              <a:gd name="connsiteY72" fmla="*/ 1081087 h 2619375"/>
              <a:gd name="connsiteX73" fmla="*/ 923925 w 6396037"/>
              <a:gd name="connsiteY73" fmla="*/ 1052512 h 2619375"/>
              <a:gd name="connsiteX74" fmla="*/ 890587 w 6396037"/>
              <a:gd name="connsiteY74" fmla="*/ 1052512 h 2619375"/>
              <a:gd name="connsiteX75" fmla="*/ 890587 w 6396037"/>
              <a:gd name="connsiteY75" fmla="*/ 1000125 h 2619375"/>
              <a:gd name="connsiteX76" fmla="*/ 890587 w 6396037"/>
              <a:gd name="connsiteY76" fmla="*/ 1000125 h 2619375"/>
              <a:gd name="connsiteX77" fmla="*/ 890587 w 6396037"/>
              <a:gd name="connsiteY77" fmla="*/ 1000125 h 2619375"/>
              <a:gd name="connsiteX78" fmla="*/ 862012 w 6396037"/>
              <a:gd name="connsiteY78" fmla="*/ 1000125 h 2619375"/>
              <a:gd name="connsiteX79" fmla="*/ 862012 w 6396037"/>
              <a:gd name="connsiteY79" fmla="*/ 962025 h 2619375"/>
              <a:gd name="connsiteX80" fmla="*/ 809625 w 6396037"/>
              <a:gd name="connsiteY80" fmla="*/ 962025 h 2619375"/>
              <a:gd name="connsiteX81" fmla="*/ 809625 w 6396037"/>
              <a:gd name="connsiteY81" fmla="*/ 914400 h 2619375"/>
              <a:gd name="connsiteX82" fmla="*/ 790575 w 6396037"/>
              <a:gd name="connsiteY82" fmla="*/ 914400 h 2619375"/>
              <a:gd name="connsiteX83" fmla="*/ 790575 w 6396037"/>
              <a:gd name="connsiteY83" fmla="*/ 871537 h 2619375"/>
              <a:gd name="connsiteX84" fmla="*/ 766762 w 6396037"/>
              <a:gd name="connsiteY84" fmla="*/ 871537 h 2619375"/>
              <a:gd name="connsiteX85" fmla="*/ 766762 w 6396037"/>
              <a:gd name="connsiteY85" fmla="*/ 804862 h 2619375"/>
              <a:gd name="connsiteX86" fmla="*/ 700087 w 6396037"/>
              <a:gd name="connsiteY86" fmla="*/ 804862 h 2619375"/>
              <a:gd name="connsiteX87" fmla="*/ 700087 w 6396037"/>
              <a:gd name="connsiteY87" fmla="*/ 714375 h 2619375"/>
              <a:gd name="connsiteX88" fmla="*/ 661987 w 6396037"/>
              <a:gd name="connsiteY88" fmla="*/ 714375 h 2619375"/>
              <a:gd name="connsiteX89" fmla="*/ 661987 w 6396037"/>
              <a:gd name="connsiteY89" fmla="*/ 681037 h 2619375"/>
              <a:gd name="connsiteX90" fmla="*/ 623887 w 6396037"/>
              <a:gd name="connsiteY90" fmla="*/ 681037 h 2619375"/>
              <a:gd name="connsiteX91" fmla="*/ 623887 w 6396037"/>
              <a:gd name="connsiteY91" fmla="*/ 642937 h 2619375"/>
              <a:gd name="connsiteX92" fmla="*/ 581025 w 6396037"/>
              <a:gd name="connsiteY92" fmla="*/ 642937 h 2619375"/>
              <a:gd name="connsiteX93" fmla="*/ 581025 w 6396037"/>
              <a:gd name="connsiteY93" fmla="*/ 590550 h 2619375"/>
              <a:gd name="connsiteX94" fmla="*/ 552450 w 6396037"/>
              <a:gd name="connsiteY94" fmla="*/ 590550 h 2619375"/>
              <a:gd name="connsiteX95" fmla="*/ 552450 w 6396037"/>
              <a:gd name="connsiteY95" fmla="*/ 547687 h 2619375"/>
              <a:gd name="connsiteX96" fmla="*/ 519112 w 6396037"/>
              <a:gd name="connsiteY96" fmla="*/ 547687 h 2619375"/>
              <a:gd name="connsiteX97" fmla="*/ 519112 w 6396037"/>
              <a:gd name="connsiteY97" fmla="*/ 504825 h 2619375"/>
              <a:gd name="connsiteX98" fmla="*/ 500062 w 6396037"/>
              <a:gd name="connsiteY98" fmla="*/ 504825 h 2619375"/>
              <a:gd name="connsiteX99" fmla="*/ 500062 w 6396037"/>
              <a:gd name="connsiteY99" fmla="*/ 461962 h 2619375"/>
              <a:gd name="connsiteX100" fmla="*/ 442912 w 6396037"/>
              <a:gd name="connsiteY100" fmla="*/ 461962 h 2619375"/>
              <a:gd name="connsiteX101" fmla="*/ 442912 w 6396037"/>
              <a:gd name="connsiteY101" fmla="*/ 428625 h 2619375"/>
              <a:gd name="connsiteX102" fmla="*/ 400050 w 6396037"/>
              <a:gd name="connsiteY102" fmla="*/ 428625 h 2619375"/>
              <a:gd name="connsiteX103" fmla="*/ 400050 w 6396037"/>
              <a:gd name="connsiteY103" fmla="*/ 395287 h 2619375"/>
              <a:gd name="connsiteX104" fmla="*/ 376237 w 6396037"/>
              <a:gd name="connsiteY104" fmla="*/ 395287 h 2619375"/>
              <a:gd name="connsiteX105" fmla="*/ 376237 w 6396037"/>
              <a:gd name="connsiteY105" fmla="*/ 371475 h 2619375"/>
              <a:gd name="connsiteX106" fmla="*/ 323850 w 6396037"/>
              <a:gd name="connsiteY106" fmla="*/ 371475 h 2619375"/>
              <a:gd name="connsiteX107" fmla="*/ 323850 w 6396037"/>
              <a:gd name="connsiteY107" fmla="*/ 338137 h 2619375"/>
              <a:gd name="connsiteX108" fmla="*/ 285750 w 6396037"/>
              <a:gd name="connsiteY108" fmla="*/ 338137 h 2619375"/>
              <a:gd name="connsiteX109" fmla="*/ 285750 w 6396037"/>
              <a:gd name="connsiteY109" fmla="*/ 290512 h 2619375"/>
              <a:gd name="connsiteX110" fmla="*/ 259556 w 6396037"/>
              <a:gd name="connsiteY110" fmla="*/ 288130 h 2619375"/>
              <a:gd name="connsiteX111" fmla="*/ 247650 w 6396037"/>
              <a:gd name="connsiteY111" fmla="*/ 219075 h 2619375"/>
              <a:gd name="connsiteX112" fmla="*/ 195262 w 6396037"/>
              <a:gd name="connsiteY112" fmla="*/ 219075 h 2619375"/>
              <a:gd name="connsiteX113" fmla="*/ 195262 w 6396037"/>
              <a:gd name="connsiteY113" fmla="*/ 190500 h 2619375"/>
              <a:gd name="connsiteX114" fmla="*/ 161925 w 6396037"/>
              <a:gd name="connsiteY114" fmla="*/ 190500 h 2619375"/>
              <a:gd name="connsiteX115" fmla="*/ 161925 w 6396037"/>
              <a:gd name="connsiteY115" fmla="*/ 142875 h 2619375"/>
              <a:gd name="connsiteX116" fmla="*/ 142875 w 6396037"/>
              <a:gd name="connsiteY116" fmla="*/ 142875 h 2619375"/>
              <a:gd name="connsiteX117" fmla="*/ 166687 w 6396037"/>
              <a:gd name="connsiteY117" fmla="*/ 119063 h 2619375"/>
              <a:gd name="connsiteX118" fmla="*/ 123825 w 6396037"/>
              <a:gd name="connsiteY118" fmla="*/ 119063 h 2619375"/>
              <a:gd name="connsiteX119" fmla="*/ 123825 w 6396037"/>
              <a:gd name="connsiteY119" fmla="*/ 80962 h 2619375"/>
              <a:gd name="connsiteX120" fmla="*/ 95250 w 6396037"/>
              <a:gd name="connsiteY120" fmla="*/ 80962 h 2619375"/>
              <a:gd name="connsiteX121" fmla="*/ 95250 w 6396037"/>
              <a:gd name="connsiteY121" fmla="*/ 33337 h 2619375"/>
              <a:gd name="connsiteX122" fmla="*/ 38100 w 6396037"/>
              <a:gd name="connsiteY122" fmla="*/ 33337 h 2619375"/>
              <a:gd name="connsiteX123" fmla="*/ 38100 w 6396037"/>
              <a:gd name="connsiteY123" fmla="*/ 0 h 2619375"/>
              <a:gd name="connsiteX124" fmla="*/ 0 w 6396037"/>
              <a:gd name="connsiteY124" fmla="*/ 0 h 2619375"/>
              <a:gd name="connsiteX0" fmla="*/ 6396037 w 6396037"/>
              <a:gd name="connsiteY0" fmla="*/ 2619375 h 2619375"/>
              <a:gd name="connsiteX1" fmla="*/ 4067175 w 6396037"/>
              <a:gd name="connsiteY1" fmla="*/ 2619375 h 2619375"/>
              <a:gd name="connsiteX2" fmla="*/ 4067175 w 6396037"/>
              <a:gd name="connsiteY2" fmla="*/ 2562225 h 2619375"/>
              <a:gd name="connsiteX3" fmla="*/ 3552825 w 6396037"/>
              <a:gd name="connsiteY3" fmla="*/ 2562225 h 2619375"/>
              <a:gd name="connsiteX4" fmla="*/ 3552825 w 6396037"/>
              <a:gd name="connsiteY4" fmla="*/ 2509837 h 2619375"/>
              <a:gd name="connsiteX5" fmla="*/ 3467100 w 6396037"/>
              <a:gd name="connsiteY5" fmla="*/ 2509837 h 2619375"/>
              <a:gd name="connsiteX6" fmla="*/ 3467100 w 6396037"/>
              <a:gd name="connsiteY6" fmla="*/ 2457450 h 2619375"/>
              <a:gd name="connsiteX7" fmla="*/ 3438525 w 6396037"/>
              <a:gd name="connsiteY7" fmla="*/ 2457450 h 2619375"/>
              <a:gd name="connsiteX8" fmla="*/ 3438525 w 6396037"/>
              <a:gd name="connsiteY8" fmla="*/ 2419350 h 2619375"/>
              <a:gd name="connsiteX9" fmla="*/ 3219450 w 6396037"/>
              <a:gd name="connsiteY9" fmla="*/ 2419350 h 2619375"/>
              <a:gd name="connsiteX10" fmla="*/ 3219450 w 6396037"/>
              <a:gd name="connsiteY10" fmla="*/ 2371725 h 2619375"/>
              <a:gd name="connsiteX11" fmla="*/ 3176587 w 6396037"/>
              <a:gd name="connsiteY11" fmla="*/ 2371725 h 2619375"/>
              <a:gd name="connsiteX12" fmla="*/ 3176587 w 6396037"/>
              <a:gd name="connsiteY12" fmla="*/ 2328862 h 2619375"/>
              <a:gd name="connsiteX13" fmla="*/ 2724150 w 6396037"/>
              <a:gd name="connsiteY13" fmla="*/ 2328862 h 2619375"/>
              <a:gd name="connsiteX14" fmla="*/ 2724150 w 6396037"/>
              <a:gd name="connsiteY14" fmla="*/ 2262187 h 2619375"/>
              <a:gd name="connsiteX15" fmla="*/ 2695575 w 6396037"/>
              <a:gd name="connsiteY15" fmla="*/ 2262187 h 2619375"/>
              <a:gd name="connsiteX16" fmla="*/ 2697957 w 6396037"/>
              <a:gd name="connsiteY16" fmla="*/ 2247900 h 2619375"/>
              <a:gd name="connsiteX17" fmla="*/ 2671762 w 6396037"/>
              <a:gd name="connsiteY17" fmla="*/ 2247900 h 2619375"/>
              <a:gd name="connsiteX18" fmla="*/ 2671762 w 6396037"/>
              <a:gd name="connsiteY18" fmla="*/ 2205037 h 2619375"/>
              <a:gd name="connsiteX19" fmla="*/ 2647950 w 6396037"/>
              <a:gd name="connsiteY19" fmla="*/ 2205037 h 2619375"/>
              <a:gd name="connsiteX20" fmla="*/ 2647950 w 6396037"/>
              <a:gd name="connsiteY20" fmla="*/ 2176462 h 2619375"/>
              <a:gd name="connsiteX21" fmla="*/ 2352675 w 6396037"/>
              <a:gd name="connsiteY21" fmla="*/ 2176462 h 2619375"/>
              <a:gd name="connsiteX22" fmla="*/ 2352675 w 6396037"/>
              <a:gd name="connsiteY22" fmla="*/ 2133600 h 2619375"/>
              <a:gd name="connsiteX23" fmla="*/ 2314575 w 6396037"/>
              <a:gd name="connsiteY23" fmla="*/ 2133600 h 2619375"/>
              <a:gd name="connsiteX24" fmla="*/ 2314575 w 6396037"/>
              <a:gd name="connsiteY24" fmla="*/ 2100262 h 2619375"/>
              <a:gd name="connsiteX25" fmla="*/ 2262187 w 6396037"/>
              <a:gd name="connsiteY25" fmla="*/ 2100262 h 2619375"/>
              <a:gd name="connsiteX26" fmla="*/ 2262187 w 6396037"/>
              <a:gd name="connsiteY26" fmla="*/ 2057400 h 2619375"/>
              <a:gd name="connsiteX27" fmla="*/ 2233612 w 6396037"/>
              <a:gd name="connsiteY27" fmla="*/ 2057400 h 2619375"/>
              <a:gd name="connsiteX28" fmla="*/ 2233612 w 6396037"/>
              <a:gd name="connsiteY28" fmla="*/ 2028825 h 2619375"/>
              <a:gd name="connsiteX29" fmla="*/ 2152650 w 6396037"/>
              <a:gd name="connsiteY29" fmla="*/ 2028825 h 2619375"/>
              <a:gd name="connsiteX30" fmla="*/ 2152650 w 6396037"/>
              <a:gd name="connsiteY30" fmla="*/ 1990725 h 2619375"/>
              <a:gd name="connsiteX31" fmla="*/ 2105025 w 6396037"/>
              <a:gd name="connsiteY31" fmla="*/ 1990725 h 2619375"/>
              <a:gd name="connsiteX32" fmla="*/ 2105025 w 6396037"/>
              <a:gd name="connsiteY32" fmla="*/ 1952625 h 2619375"/>
              <a:gd name="connsiteX33" fmla="*/ 1919287 w 6396037"/>
              <a:gd name="connsiteY33" fmla="*/ 1952625 h 2619375"/>
              <a:gd name="connsiteX34" fmla="*/ 1919287 w 6396037"/>
              <a:gd name="connsiteY34" fmla="*/ 1933575 h 2619375"/>
              <a:gd name="connsiteX35" fmla="*/ 1824037 w 6396037"/>
              <a:gd name="connsiteY35" fmla="*/ 1933575 h 2619375"/>
              <a:gd name="connsiteX36" fmla="*/ 1824037 w 6396037"/>
              <a:gd name="connsiteY36" fmla="*/ 1900237 h 2619375"/>
              <a:gd name="connsiteX37" fmla="*/ 1747837 w 6396037"/>
              <a:gd name="connsiteY37" fmla="*/ 1900237 h 2619375"/>
              <a:gd name="connsiteX38" fmla="*/ 1747837 w 6396037"/>
              <a:gd name="connsiteY38" fmla="*/ 1852612 h 2619375"/>
              <a:gd name="connsiteX39" fmla="*/ 1747837 w 6396037"/>
              <a:gd name="connsiteY39" fmla="*/ 1833562 h 2619375"/>
              <a:gd name="connsiteX40" fmla="*/ 1662112 w 6396037"/>
              <a:gd name="connsiteY40" fmla="*/ 1833562 h 2619375"/>
              <a:gd name="connsiteX41" fmla="*/ 1659731 w 6396037"/>
              <a:gd name="connsiteY41" fmla="*/ 1809749 h 2619375"/>
              <a:gd name="connsiteX42" fmla="*/ 1643062 w 6396037"/>
              <a:gd name="connsiteY42" fmla="*/ 1809749 h 2619375"/>
              <a:gd name="connsiteX43" fmla="*/ 1643062 w 6396037"/>
              <a:gd name="connsiteY43" fmla="*/ 1738312 h 2619375"/>
              <a:gd name="connsiteX44" fmla="*/ 1576387 w 6396037"/>
              <a:gd name="connsiteY44" fmla="*/ 1738312 h 2619375"/>
              <a:gd name="connsiteX45" fmla="*/ 1576387 w 6396037"/>
              <a:gd name="connsiteY45" fmla="*/ 1695450 h 2619375"/>
              <a:gd name="connsiteX46" fmla="*/ 1559718 w 6396037"/>
              <a:gd name="connsiteY46" fmla="*/ 1695449 h 2619375"/>
              <a:gd name="connsiteX47" fmla="*/ 1562100 w 6396037"/>
              <a:gd name="connsiteY47" fmla="*/ 1652587 h 2619375"/>
              <a:gd name="connsiteX48" fmla="*/ 1519237 w 6396037"/>
              <a:gd name="connsiteY48" fmla="*/ 1652587 h 2619375"/>
              <a:gd name="connsiteX49" fmla="*/ 1519237 w 6396037"/>
              <a:gd name="connsiteY49" fmla="*/ 1619250 h 2619375"/>
              <a:gd name="connsiteX50" fmla="*/ 1485900 w 6396037"/>
              <a:gd name="connsiteY50" fmla="*/ 1619250 h 2619375"/>
              <a:gd name="connsiteX51" fmla="*/ 1485900 w 6396037"/>
              <a:gd name="connsiteY51" fmla="*/ 1571625 h 2619375"/>
              <a:gd name="connsiteX52" fmla="*/ 1419225 w 6396037"/>
              <a:gd name="connsiteY52" fmla="*/ 1571625 h 2619375"/>
              <a:gd name="connsiteX53" fmla="*/ 1419225 w 6396037"/>
              <a:gd name="connsiteY53" fmla="*/ 1504950 h 2619375"/>
              <a:gd name="connsiteX54" fmla="*/ 1314450 w 6396037"/>
              <a:gd name="connsiteY54" fmla="*/ 1504950 h 2619375"/>
              <a:gd name="connsiteX55" fmla="*/ 1314450 w 6396037"/>
              <a:gd name="connsiteY55" fmla="*/ 1476375 h 2619375"/>
              <a:gd name="connsiteX56" fmla="*/ 1281112 w 6396037"/>
              <a:gd name="connsiteY56" fmla="*/ 1476375 h 2619375"/>
              <a:gd name="connsiteX57" fmla="*/ 1281112 w 6396037"/>
              <a:gd name="connsiteY57" fmla="*/ 1447800 h 2619375"/>
              <a:gd name="connsiteX58" fmla="*/ 1223962 w 6396037"/>
              <a:gd name="connsiteY58" fmla="*/ 1447800 h 2619375"/>
              <a:gd name="connsiteX59" fmla="*/ 1223962 w 6396037"/>
              <a:gd name="connsiteY59" fmla="*/ 1423987 h 2619375"/>
              <a:gd name="connsiteX60" fmla="*/ 1181100 w 6396037"/>
              <a:gd name="connsiteY60" fmla="*/ 1423987 h 2619375"/>
              <a:gd name="connsiteX61" fmla="*/ 1181100 w 6396037"/>
              <a:gd name="connsiteY61" fmla="*/ 1352550 h 2619375"/>
              <a:gd name="connsiteX62" fmla="*/ 1157287 w 6396037"/>
              <a:gd name="connsiteY62" fmla="*/ 1352550 h 2619375"/>
              <a:gd name="connsiteX63" fmla="*/ 1157287 w 6396037"/>
              <a:gd name="connsiteY63" fmla="*/ 1304925 h 2619375"/>
              <a:gd name="connsiteX64" fmla="*/ 1100137 w 6396037"/>
              <a:gd name="connsiteY64" fmla="*/ 1304925 h 2619375"/>
              <a:gd name="connsiteX65" fmla="*/ 1100137 w 6396037"/>
              <a:gd name="connsiteY65" fmla="*/ 1214437 h 2619375"/>
              <a:gd name="connsiteX66" fmla="*/ 1076325 w 6396037"/>
              <a:gd name="connsiteY66" fmla="*/ 1214437 h 2619375"/>
              <a:gd name="connsiteX67" fmla="*/ 1076325 w 6396037"/>
              <a:gd name="connsiteY67" fmla="*/ 1147762 h 2619375"/>
              <a:gd name="connsiteX68" fmla="*/ 1052512 w 6396037"/>
              <a:gd name="connsiteY68" fmla="*/ 1147762 h 2619375"/>
              <a:gd name="connsiteX69" fmla="*/ 1052512 w 6396037"/>
              <a:gd name="connsiteY69" fmla="*/ 1109662 h 2619375"/>
              <a:gd name="connsiteX70" fmla="*/ 976312 w 6396037"/>
              <a:gd name="connsiteY70" fmla="*/ 1109662 h 2619375"/>
              <a:gd name="connsiteX71" fmla="*/ 976312 w 6396037"/>
              <a:gd name="connsiteY71" fmla="*/ 1081087 h 2619375"/>
              <a:gd name="connsiteX72" fmla="*/ 923925 w 6396037"/>
              <a:gd name="connsiteY72" fmla="*/ 1081087 h 2619375"/>
              <a:gd name="connsiteX73" fmla="*/ 923925 w 6396037"/>
              <a:gd name="connsiteY73" fmla="*/ 1052512 h 2619375"/>
              <a:gd name="connsiteX74" fmla="*/ 890587 w 6396037"/>
              <a:gd name="connsiteY74" fmla="*/ 1052512 h 2619375"/>
              <a:gd name="connsiteX75" fmla="*/ 890587 w 6396037"/>
              <a:gd name="connsiteY75" fmla="*/ 1000125 h 2619375"/>
              <a:gd name="connsiteX76" fmla="*/ 890587 w 6396037"/>
              <a:gd name="connsiteY76" fmla="*/ 1000125 h 2619375"/>
              <a:gd name="connsiteX77" fmla="*/ 890587 w 6396037"/>
              <a:gd name="connsiteY77" fmla="*/ 1000125 h 2619375"/>
              <a:gd name="connsiteX78" fmla="*/ 862012 w 6396037"/>
              <a:gd name="connsiteY78" fmla="*/ 1000125 h 2619375"/>
              <a:gd name="connsiteX79" fmla="*/ 862012 w 6396037"/>
              <a:gd name="connsiteY79" fmla="*/ 962025 h 2619375"/>
              <a:gd name="connsiteX80" fmla="*/ 809625 w 6396037"/>
              <a:gd name="connsiteY80" fmla="*/ 962025 h 2619375"/>
              <a:gd name="connsiteX81" fmla="*/ 809625 w 6396037"/>
              <a:gd name="connsiteY81" fmla="*/ 914400 h 2619375"/>
              <a:gd name="connsiteX82" fmla="*/ 790575 w 6396037"/>
              <a:gd name="connsiteY82" fmla="*/ 914400 h 2619375"/>
              <a:gd name="connsiteX83" fmla="*/ 790575 w 6396037"/>
              <a:gd name="connsiteY83" fmla="*/ 871537 h 2619375"/>
              <a:gd name="connsiteX84" fmla="*/ 766762 w 6396037"/>
              <a:gd name="connsiteY84" fmla="*/ 871537 h 2619375"/>
              <a:gd name="connsiteX85" fmla="*/ 766762 w 6396037"/>
              <a:gd name="connsiteY85" fmla="*/ 804862 h 2619375"/>
              <a:gd name="connsiteX86" fmla="*/ 700087 w 6396037"/>
              <a:gd name="connsiteY86" fmla="*/ 804862 h 2619375"/>
              <a:gd name="connsiteX87" fmla="*/ 700087 w 6396037"/>
              <a:gd name="connsiteY87" fmla="*/ 714375 h 2619375"/>
              <a:gd name="connsiteX88" fmla="*/ 661987 w 6396037"/>
              <a:gd name="connsiteY88" fmla="*/ 714375 h 2619375"/>
              <a:gd name="connsiteX89" fmla="*/ 661987 w 6396037"/>
              <a:gd name="connsiteY89" fmla="*/ 681037 h 2619375"/>
              <a:gd name="connsiteX90" fmla="*/ 623887 w 6396037"/>
              <a:gd name="connsiteY90" fmla="*/ 681037 h 2619375"/>
              <a:gd name="connsiteX91" fmla="*/ 623887 w 6396037"/>
              <a:gd name="connsiteY91" fmla="*/ 642937 h 2619375"/>
              <a:gd name="connsiteX92" fmla="*/ 581025 w 6396037"/>
              <a:gd name="connsiteY92" fmla="*/ 642937 h 2619375"/>
              <a:gd name="connsiteX93" fmla="*/ 581025 w 6396037"/>
              <a:gd name="connsiteY93" fmla="*/ 590550 h 2619375"/>
              <a:gd name="connsiteX94" fmla="*/ 552450 w 6396037"/>
              <a:gd name="connsiteY94" fmla="*/ 590550 h 2619375"/>
              <a:gd name="connsiteX95" fmla="*/ 552450 w 6396037"/>
              <a:gd name="connsiteY95" fmla="*/ 547687 h 2619375"/>
              <a:gd name="connsiteX96" fmla="*/ 519112 w 6396037"/>
              <a:gd name="connsiteY96" fmla="*/ 547687 h 2619375"/>
              <a:gd name="connsiteX97" fmla="*/ 519112 w 6396037"/>
              <a:gd name="connsiteY97" fmla="*/ 504825 h 2619375"/>
              <a:gd name="connsiteX98" fmla="*/ 500062 w 6396037"/>
              <a:gd name="connsiteY98" fmla="*/ 504825 h 2619375"/>
              <a:gd name="connsiteX99" fmla="*/ 500062 w 6396037"/>
              <a:gd name="connsiteY99" fmla="*/ 461962 h 2619375"/>
              <a:gd name="connsiteX100" fmla="*/ 442912 w 6396037"/>
              <a:gd name="connsiteY100" fmla="*/ 461962 h 2619375"/>
              <a:gd name="connsiteX101" fmla="*/ 442912 w 6396037"/>
              <a:gd name="connsiteY101" fmla="*/ 428625 h 2619375"/>
              <a:gd name="connsiteX102" fmla="*/ 400050 w 6396037"/>
              <a:gd name="connsiteY102" fmla="*/ 428625 h 2619375"/>
              <a:gd name="connsiteX103" fmla="*/ 400050 w 6396037"/>
              <a:gd name="connsiteY103" fmla="*/ 395287 h 2619375"/>
              <a:gd name="connsiteX104" fmla="*/ 376237 w 6396037"/>
              <a:gd name="connsiteY104" fmla="*/ 395287 h 2619375"/>
              <a:gd name="connsiteX105" fmla="*/ 376237 w 6396037"/>
              <a:gd name="connsiteY105" fmla="*/ 371475 h 2619375"/>
              <a:gd name="connsiteX106" fmla="*/ 323850 w 6396037"/>
              <a:gd name="connsiteY106" fmla="*/ 371475 h 2619375"/>
              <a:gd name="connsiteX107" fmla="*/ 323850 w 6396037"/>
              <a:gd name="connsiteY107" fmla="*/ 338137 h 2619375"/>
              <a:gd name="connsiteX108" fmla="*/ 285750 w 6396037"/>
              <a:gd name="connsiteY108" fmla="*/ 338137 h 2619375"/>
              <a:gd name="connsiteX109" fmla="*/ 285750 w 6396037"/>
              <a:gd name="connsiteY109" fmla="*/ 290512 h 2619375"/>
              <a:gd name="connsiteX110" fmla="*/ 245269 w 6396037"/>
              <a:gd name="connsiteY110" fmla="*/ 288130 h 2619375"/>
              <a:gd name="connsiteX111" fmla="*/ 247650 w 6396037"/>
              <a:gd name="connsiteY111" fmla="*/ 219075 h 2619375"/>
              <a:gd name="connsiteX112" fmla="*/ 195262 w 6396037"/>
              <a:gd name="connsiteY112" fmla="*/ 219075 h 2619375"/>
              <a:gd name="connsiteX113" fmla="*/ 195262 w 6396037"/>
              <a:gd name="connsiteY113" fmla="*/ 190500 h 2619375"/>
              <a:gd name="connsiteX114" fmla="*/ 161925 w 6396037"/>
              <a:gd name="connsiteY114" fmla="*/ 190500 h 2619375"/>
              <a:gd name="connsiteX115" fmla="*/ 161925 w 6396037"/>
              <a:gd name="connsiteY115" fmla="*/ 142875 h 2619375"/>
              <a:gd name="connsiteX116" fmla="*/ 142875 w 6396037"/>
              <a:gd name="connsiteY116" fmla="*/ 142875 h 2619375"/>
              <a:gd name="connsiteX117" fmla="*/ 166687 w 6396037"/>
              <a:gd name="connsiteY117" fmla="*/ 119063 h 2619375"/>
              <a:gd name="connsiteX118" fmla="*/ 123825 w 6396037"/>
              <a:gd name="connsiteY118" fmla="*/ 119063 h 2619375"/>
              <a:gd name="connsiteX119" fmla="*/ 123825 w 6396037"/>
              <a:gd name="connsiteY119" fmla="*/ 80962 h 2619375"/>
              <a:gd name="connsiteX120" fmla="*/ 95250 w 6396037"/>
              <a:gd name="connsiteY120" fmla="*/ 80962 h 2619375"/>
              <a:gd name="connsiteX121" fmla="*/ 95250 w 6396037"/>
              <a:gd name="connsiteY121" fmla="*/ 33337 h 2619375"/>
              <a:gd name="connsiteX122" fmla="*/ 38100 w 6396037"/>
              <a:gd name="connsiteY122" fmla="*/ 33337 h 2619375"/>
              <a:gd name="connsiteX123" fmla="*/ 38100 w 6396037"/>
              <a:gd name="connsiteY123" fmla="*/ 0 h 2619375"/>
              <a:gd name="connsiteX124" fmla="*/ 0 w 6396037"/>
              <a:gd name="connsiteY124" fmla="*/ 0 h 2619375"/>
              <a:gd name="connsiteX0" fmla="*/ 6396037 w 6396037"/>
              <a:gd name="connsiteY0" fmla="*/ 2619375 h 2619375"/>
              <a:gd name="connsiteX1" fmla="*/ 4067175 w 6396037"/>
              <a:gd name="connsiteY1" fmla="*/ 2619375 h 2619375"/>
              <a:gd name="connsiteX2" fmla="*/ 4067175 w 6396037"/>
              <a:gd name="connsiteY2" fmla="*/ 2562225 h 2619375"/>
              <a:gd name="connsiteX3" fmla="*/ 3552825 w 6396037"/>
              <a:gd name="connsiteY3" fmla="*/ 2562225 h 2619375"/>
              <a:gd name="connsiteX4" fmla="*/ 3552825 w 6396037"/>
              <a:gd name="connsiteY4" fmla="*/ 2509837 h 2619375"/>
              <a:gd name="connsiteX5" fmla="*/ 3467100 w 6396037"/>
              <a:gd name="connsiteY5" fmla="*/ 2509837 h 2619375"/>
              <a:gd name="connsiteX6" fmla="*/ 3467100 w 6396037"/>
              <a:gd name="connsiteY6" fmla="*/ 2457450 h 2619375"/>
              <a:gd name="connsiteX7" fmla="*/ 3438525 w 6396037"/>
              <a:gd name="connsiteY7" fmla="*/ 2457450 h 2619375"/>
              <a:gd name="connsiteX8" fmla="*/ 3438525 w 6396037"/>
              <a:gd name="connsiteY8" fmla="*/ 2419350 h 2619375"/>
              <a:gd name="connsiteX9" fmla="*/ 3219450 w 6396037"/>
              <a:gd name="connsiteY9" fmla="*/ 2419350 h 2619375"/>
              <a:gd name="connsiteX10" fmla="*/ 3219450 w 6396037"/>
              <a:gd name="connsiteY10" fmla="*/ 2371725 h 2619375"/>
              <a:gd name="connsiteX11" fmla="*/ 3176587 w 6396037"/>
              <a:gd name="connsiteY11" fmla="*/ 2371725 h 2619375"/>
              <a:gd name="connsiteX12" fmla="*/ 3176587 w 6396037"/>
              <a:gd name="connsiteY12" fmla="*/ 2328862 h 2619375"/>
              <a:gd name="connsiteX13" fmla="*/ 2724150 w 6396037"/>
              <a:gd name="connsiteY13" fmla="*/ 2328862 h 2619375"/>
              <a:gd name="connsiteX14" fmla="*/ 2724150 w 6396037"/>
              <a:gd name="connsiteY14" fmla="*/ 2262187 h 2619375"/>
              <a:gd name="connsiteX15" fmla="*/ 2695575 w 6396037"/>
              <a:gd name="connsiteY15" fmla="*/ 2262187 h 2619375"/>
              <a:gd name="connsiteX16" fmla="*/ 2697957 w 6396037"/>
              <a:gd name="connsiteY16" fmla="*/ 2247900 h 2619375"/>
              <a:gd name="connsiteX17" fmla="*/ 2671762 w 6396037"/>
              <a:gd name="connsiteY17" fmla="*/ 2247900 h 2619375"/>
              <a:gd name="connsiteX18" fmla="*/ 2671762 w 6396037"/>
              <a:gd name="connsiteY18" fmla="*/ 2205037 h 2619375"/>
              <a:gd name="connsiteX19" fmla="*/ 2647950 w 6396037"/>
              <a:gd name="connsiteY19" fmla="*/ 2205037 h 2619375"/>
              <a:gd name="connsiteX20" fmla="*/ 2647950 w 6396037"/>
              <a:gd name="connsiteY20" fmla="*/ 2176462 h 2619375"/>
              <a:gd name="connsiteX21" fmla="*/ 2352675 w 6396037"/>
              <a:gd name="connsiteY21" fmla="*/ 2176462 h 2619375"/>
              <a:gd name="connsiteX22" fmla="*/ 2352675 w 6396037"/>
              <a:gd name="connsiteY22" fmla="*/ 2133600 h 2619375"/>
              <a:gd name="connsiteX23" fmla="*/ 2314575 w 6396037"/>
              <a:gd name="connsiteY23" fmla="*/ 2133600 h 2619375"/>
              <a:gd name="connsiteX24" fmla="*/ 2314575 w 6396037"/>
              <a:gd name="connsiteY24" fmla="*/ 2100262 h 2619375"/>
              <a:gd name="connsiteX25" fmla="*/ 2262187 w 6396037"/>
              <a:gd name="connsiteY25" fmla="*/ 2100262 h 2619375"/>
              <a:gd name="connsiteX26" fmla="*/ 2262187 w 6396037"/>
              <a:gd name="connsiteY26" fmla="*/ 2057400 h 2619375"/>
              <a:gd name="connsiteX27" fmla="*/ 2233612 w 6396037"/>
              <a:gd name="connsiteY27" fmla="*/ 2057400 h 2619375"/>
              <a:gd name="connsiteX28" fmla="*/ 2233612 w 6396037"/>
              <a:gd name="connsiteY28" fmla="*/ 2028825 h 2619375"/>
              <a:gd name="connsiteX29" fmla="*/ 2152650 w 6396037"/>
              <a:gd name="connsiteY29" fmla="*/ 2028825 h 2619375"/>
              <a:gd name="connsiteX30" fmla="*/ 2152650 w 6396037"/>
              <a:gd name="connsiteY30" fmla="*/ 1990725 h 2619375"/>
              <a:gd name="connsiteX31" fmla="*/ 2105025 w 6396037"/>
              <a:gd name="connsiteY31" fmla="*/ 1990725 h 2619375"/>
              <a:gd name="connsiteX32" fmla="*/ 2105025 w 6396037"/>
              <a:gd name="connsiteY32" fmla="*/ 1952625 h 2619375"/>
              <a:gd name="connsiteX33" fmla="*/ 1919287 w 6396037"/>
              <a:gd name="connsiteY33" fmla="*/ 1952625 h 2619375"/>
              <a:gd name="connsiteX34" fmla="*/ 1919287 w 6396037"/>
              <a:gd name="connsiteY34" fmla="*/ 1933575 h 2619375"/>
              <a:gd name="connsiteX35" fmla="*/ 1824037 w 6396037"/>
              <a:gd name="connsiteY35" fmla="*/ 1933575 h 2619375"/>
              <a:gd name="connsiteX36" fmla="*/ 1824037 w 6396037"/>
              <a:gd name="connsiteY36" fmla="*/ 1900237 h 2619375"/>
              <a:gd name="connsiteX37" fmla="*/ 1747837 w 6396037"/>
              <a:gd name="connsiteY37" fmla="*/ 1900237 h 2619375"/>
              <a:gd name="connsiteX38" fmla="*/ 1747837 w 6396037"/>
              <a:gd name="connsiteY38" fmla="*/ 1852612 h 2619375"/>
              <a:gd name="connsiteX39" fmla="*/ 1747837 w 6396037"/>
              <a:gd name="connsiteY39" fmla="*/ 1833562 h 2619375"/>
              <a:gd name="connsiteX40" fmla="*/ 1662112 w 6396037"/>
              <a:gd name="connsiteY40" fmla="*/ 1833562 h 2619375"/>
              <a:gd name="connsiteX41" fmla="*/ 1659731 w 6396037"/>
              <a:gd name="connsiteY41" fmla="*/ 1809749 h 2619375"/>
              <a:gd name="connsiteX42" fmla="*/ 1643062 w 6396037"/>
              <a:gd name="connsiteY42" fmla="*/ 1809749 h 2619375"/>
              <a:gd name="connsiteX43" fmla="*/ 1643062 w 6396037"/>
              <a:gd name="connsiteY43" fmla="*/ 1738312 h 2619375"/>
              <a:gd name="connsiteX44" fmla="*/ 1576387 w 6396037"/>
              <a:gd name="connsiteY44" fmla="*/ 1738312 h 2619375"/>
              <a:gd name="connsiteX45" fmla="*/ 1576387 w 6396037"/>
              <a:gd name="connsiteY45" fmla="*/ 1695450 h 2619375"/>
              <a:gd name="connsiteX46" fmla="*/ 1559718 w 6396037"/>
              <a:gd name="connsiteY46" fmla="*/ 1695449 h 2619375"/>
              <a:gd name="connsiteX47" fmla="*/ 1562100 w 6396037"/>
              <a:gd name="connsiteY47" fmla="*/ 1652587 h 2619375"/>
              <a:gd name="connsiteX48" fmla="*/ 1519237 w 6396037"/>
              <a:gd name="connsiteY48" fmla="*/ 1652587 h 2619375"/>
              <a:gd name="connsiteX49" fmla="*/ 1519237 w 6396037"/>
              <a:gd name="connsiteY49" fmla="*/ 1619250 h 2619375"/>
              <a:gd name="connsiteX50" fmla="*/ 1485900 w 6396037"/>
              <a:gd name="connsiteY50" fmla="*/ 1619250 h 2619375"/>
              <a:gd name="connsiteX51" fmla="*/ 1485900 w 6396037"/>
              <a:gd name="connsiteY51" fmla="*/ 1571625 h 2619375"/>
              <a:gd name="connsiteX52" fmla="*/ 1419225 w 6396037"/>
              <a:gd name="connsiteY52" fmla="*/ 1571625 h 2619375"/>
              <a:gd name="connsiteX53" fmla="*/ 1419225 w 6396037"/>
              <a:gd name="connsiteY53" fmla="*/ 1504950 h 2619375"/>
              <a:gd name="connsiteX54" fmla="*/ 1314450 w 6396037"/>
              <a:gd name="connsiteY54" fmla="*/ 1504950 h 2619375"/>
              <a:gd name="connsiteX55" fmla="*/ 1314450 w 6396037"/>
              <a:gd name="connsiteY55" fmla="*/ 1476375 h 2619375"/>
              <a:gd name="connsiteX56" fmla="*/ 1281112 w 6396037"/>
              <a:gd name="connsiteY56" fmla="*/ 1476375 h 2619375"/>
              <a:gd name="connsiteX57" fmla="*/ 1281112 w 6396037"/>
              <a:gd name="connsiteY57" fmla="*/ 1447800 h 2619375"/>
              <a:gd name="connsiteX58" fmla="*/ 1223962 w 6396037"/>
              <a:gd name="connsiteY58" fmla="*/ 1447800 h 2619375"/>
              <a:gd name="connsiteX59" fmla="*/ 1223962 w 6396037"/>
              <a:gd name="connsiteY59" fmla="*/ 1423987 h 2619375"/>
              <a:gd name="connsiteX60" fmla="*/ 1181100 w 6396037"/>
              <a:gd name="connsiteY60" fmla="*/ 1423987 h 2619375"/>
              <a:gd name="connsiteX61" fmla="*/ 1181100 w 6396037"/>
              <a:gd name="connsiteY61" fmla="*/ 1352550 h 2619375"/>
              <a:gd name="connsiteX62" fmla="*/ 1157287 w 6396037"/>
              <a:gd name="connsiteY62" fmla="*/ 1352550 h 2619375"/>
              <a:gd name="connsiteX63" fmla="*/ 1157287 w 6396037"/>
              <a:gd name="connsiteY63" fmla="*/ 1304925 h 2619375"/>
              <a:gd name="connsiteX64" fmla="*/ 1100137 w 6396037"/>
              <a:gd name="connsiteY64" fmla="*/ 1304925 h 2619375"/>
              <a:gd name="connsiteX65" fmla="*/ 1100137 w 6396037"/>
              <a:gd name="connsiteY65" fmla="*/ 1214437 h 2619375"/>
              <a:gd name="connsiteX66" fmla="*/ 1076325 w 6396037"/>
              <a:gd name="connsiteY66" fmla="*/ 1214437 h 2619375"/>
              <a:gd name="connsiteX67" fmla="*/ 1076325 w 6396037"/>
              <a:gd name="connsiteY67" fmla="*/ 1147762 h 2619375"/>
              <a:gd name="connsiteX68" fmla="*/ 1052512 w 6396037"/>
              <a:gd name="connsiteY68" fmla="*/ 1147762 h 2619375"/>
              <a:gd name="connsiteX69" fmla="*/ 1052512 w 6396037"/>
              <a:gd name="connsiteY69" fmla="*/ 1109662 h 2619375"/>
              <a:gd name="connsiteX70" fmla="*/ 976312 w 6396037"/>
              <a:gd name="connsiteY70" fmla="*/ 1109662 h 2619375"/>
              <a:gd name="connsiteX71" fmla="*/ 976312 w 6396037"/>
              <a:gd name="connsiteY71" fmla="*/ 1081087 h 2619375"/>
              <a:gd name="connsiteX72" fmla="*/ 923925 w 6396037"/>
              <a:gd name="connsiteY72" fmla="*/ 1081087 h 2619375"/>
              <a:gd name="connsiteX73" fmla="*/ 923925 w 6396037"/>
              <a:gd name="connsiteY73" fmla="*/ 1052512 h 2619375"/>
              <a:gd name="connsiteX74" fmla="*/ 890587 w 6396037"/>
              <a:gd name="connsiteY74" fmla="*/ 1052512 h 2619375"/>
              <a:gd name="connsiteX75" fmla="*/ 890587 w 6396037"/>
              <a:gd name="connsiteY75" fmla="*/ 1000125 h 2619375"/>
              <a:gd name="connsiteX76" fmla="*/ 890587 w 6396037"/>
              <a:gd name="connsiteY76" fmla="*/ 1000125 h 2619375"/>
              <a:gd name="connsiteX77" fmla="*/ 890587 w 6396037"/>
              <a:gd name="connsiteY77" fmla="*/ 1000125 h 2619375"/>
              <a:gd name="connsiteX78" fmla="*/ 862012 w 6396037"/>
              <a:gd name="connsiteY78" fmla="*/ 1000125 h 2619375"/>
              <a:gd name="connsiteX79" fmla="*/ 862012 w 6396037"/>
              <a:gd name="connsiteY79" fmla="*/ 962025 h 2619375"/>
              <a:gd name="connsiteX80" fmla="*/ 809625 w 6396037"/>
              <a:gd name="connsiteY80" fmla="*/ 962025 h 2619375"/>
              <a:gd name="connsiteX81" fmla="*/ 809625 w 6396037"/>
              <a:gd name="connsiteY81" fmla="*/ 914400 h 2619375"/>
              <a:gd name="connsiteX82" fmla="*/ 790575 w 6396037"/>
              <a:gd name="connsiteY82" fmla="*/ 914400 h 2619375"/>
              <a:gd name="connsiteX83" fmla="*/ 790575 w 6396037"/>
              <a:gd name="connsiteY83" fmla="*/ 871537 h 2619375"/>
              <a:gd name="connsiteX84" fmla="*/ 766762 w 6396037"/>
              <a:gd name="connsiteY84" fmla="*/ 871537 h 2619375"/>
              <a:gd name="connsiteX85" fmla="*/ 766762 w 6396037"/>
              <a:gd name="connsiteY85" fmla="*/ 804862 h 2619375"/>
              <a:gd name="connsiteX86" fmla="*/ 700087 w 6396037"/>
              <a:gd name="connsiteY86" fmla="*/ 804862 h 2619375"/>
              <a:gd name="connsiteX87" fmla="*/ 700087 w 6396037"/>
              <a:gd name="connsiteY87" fmla="*/ 714375 h 2619375"/>
              <a:gd name="connsiteX88" fmla="*/ 661987 w 6396037"/>
              <a:gd name="connsiteY88" fmla="*/ 714375 h 2619375"/>
              <a:gd name="connsiteX89" fmla="*/ 661987 w 6396037"/>
              <a:gd name="connsiteY89" fmla="*/ 681037 h 2619375"/>
              <a:gd name="connsiteX90" fmla="*/ 623887 w 6396037"/>
              <a:gd name="connsiteY90" fmla="*/ 681037 h 2619375"/>
              <a:gd name="connsiteX91" fmla="*/ 623887 w 6396037"/>
              <a:gd name="connsiteY91" fmla="*/ 642937 h 2619375"/>
              <a:gd name="connsiteX92" fmla="*/ 581025 w 6396037"/>
              <a:gd name="connsiteY92" fmla="*/ 642937 h 2619375"/>
              <a:gd name="connsiteX93" fmla="*/ 581025 w 6396037"/>
              <a:gd name="connsiteY93" fmla="*/ 590550 h 2619375"/>
              <a:gd name="connsiteX94" fmla="*/ 552450 w 6396037"/>
              <a:gd name="connsiteY94" fmla="*/ 590550 h 2619375"/>
              <a:gd name="connsiteX95" fmla="*/ 552450 w 6396037"/>
              <a:gd name="connsiteY95" fmla="*/ 547687 h 2619375"/>
              <a:gd name="connsiteX96" fmla="*/ 519112 w 6396037"/>
              <a:gd name="connsiteY96" fmla="*/ 547687 h 2619375"/>
              <a:gd name="connsiteX97" fmla="*/ 519112 w 6396037"/>
              <a:gd name="connsiteY97" fmla="*/ 504825 h 2619375"/>
              <a:gd name="connsiteX98" fmla="*/ 500062 w 6396037"/>
              <a:gd name="connsiteY98" fmla="*/ 504825 h 2619375"/>
              <a:gd name="connsiteX99" fmla="*/ 500062 w 6396037"/>
              <a:gd name="connsiteY99" fmla="*/ 461962 h 2619375"/>
              <a:gd name="connsiteX100" fmla="*/ 442912 w 6396037"/>
              <a:gd name="connsiteY100" fmla="*/ 461962 h 2619375"/>
              <a:gd name="connsiteX101" fmla="*/ 442912 w 6396037"/>
              <a:gd name="connsiteY101" fmla="*/ 428625 h 2619375"/>
              <a:gd name="connsiteX102" fmla="*/ 400050 w 6396037"/>
              <a:gd name="connsiteY102" fmla="*/ 428625 h 2619375"/>
              <a:gd name="connsiteX103" fmla="*/ 400050 w 6396037"/>
              <a:gd name="connsiteY103" fmla="*/ 395287 h 2619375"/>
              <a:gd name="connsiteX104" fmla="*/ 376237 w 6396037"/>
              <a:gd name="connsiteY104" fmla="*/ 395287 h 2619375"/>
              <a:gd name="connsiteX105" fmla="*/ 376237 w 6396037"/>
              <a:gd name="connsiteY105" fmla="*/ 371475 h 2619375"/>
              <a:gd name="connsiteX106" fmla="*/ 323850 w 6396037"/>
              <a:gd name="connsiteY106" fmla="*/ 371475 h 2619375"/>
              <a:gd name="connsiteX107" fmla="*/ 323850 w 6396037"/>
              <a:gd name="connsiteY107" fmla="*/ 338137 h 2619375"/>
              <a:gd name="connsiteX108" fmla="*/ 285750 w 6396037"/>
              <a:gd name="connsiteY108" fmla="*/ 338137 h 2619375"/>
              <a:gd name="connsiteX109" fmla="*/ 285750 w 6396037"/>
              <a:gd name="connsiteY109" fmla="*/ 290512 h 2619375"/>
              <a:gd name="connsiteX110" fmla="*/ 245269 w 6396037"/>
              <a:gd name="connsiteY110" fmla="*/ 288130 h 2619375"/>
              <a:gd name="connsiteX111" fmla="*/ 247650 w 6396037"/>
              <a:gd name="connsiteY111" fmla="*/ 219075 h 2619375"/>
              <a:gd name="connsiteX112" fmla="*/ 195262 w 6396037"/>
              <a:gd name="connsiteY112" fmla="*/ 219075 h 2619375"/>
              <a:gd name="connsiteX113" fmla="*/ 195262 w 6396037"/>
              <a:gd name="connsiteY113" fmla="*/ 190500 h 2619375"/>
              <a:gd name="connsiteX114" fmla="*/ 161925 w 6396037"/>
              <a:gd name="connsiteY114" fmla="*/ 190500 h 2619375"/>
              <a:gd name="connsiteX115" fmla="*/ 161925 w 6396037"/>
              <a:gd name="connsiteY115" fmla="*/ 142875 h 2619375"/>
              <a:gd name="connsiteX116" fmla="*/ 142875 w 6396037"/>
              <a:gd name="connsiteY116" fmla="*/ 142875 h 2619375"/>
              <a:gd name="connsiteX117" fmla="*/ 166687 w 6396037"/>
              <a:gd name="connsiteY117" fmla="*/ 119063 h 2619375"/>
              <a:gd name="connsiteX118" fmla="*/ 123825 w 6396037"/>
              <a:gd name="connsiteY118" fmla="*/ 119063 h 2619375"/>
              <a:gd name="connsiteX119" fmla="*/ 123825 w 6396037"/>
              <a:gd name="connsiteY119" fmla="*/ 80962 h 2619375"/>
              <a:gd name="connsiteX120" fmla="*/ 95250 w 6396037"/>
              <a:gd name="connsiteY120" fmla="*/ 80962 h 2619375"/>
              <a:gd name="connsiteX121" fmla="*/ 95250 w 6396037"/>
              <a:gd name="connsiteY121" fmla="*/ 33337 h 2619375"/>
              <a:gd name="connsiteX122" fmla="*/ 38100 w 6396037"/>
              <a:gd name="connsiteY122" fmla="*/ 33337 h 2619375"/>
              <a:gd name="connsiteX123" fmla="*/ 38100 w 6396037"/>
              <a:gd name="connsiteY123" fmla="*/ 0 h 2619375"/>
              <a:gd name="connsiteX124" fmla="*/ 0 w 6396037"/>
              <a:gd name="connsiteY124" fmla="*/ 0 h 2619375"/>
              <a:gd name="connsiteX0" fmla="*/ 6396037 w 6396037"/>
              <a:gd name="connsiteY0" fmla="*/ 2619375 h 2619375"/>
              <a:gd name="connsiteX1" fmla="*/ 4067175 w 6396037"/>
              <a:gd name="connsiteY1" fmla="*/ 2619375 h 2619375"/>
              <a:gd name="connsiteX2" fmla="*/ 4067175 w 6396037"/>
              <a:gd name="connsiteY2" fmla="*/ 2562225 h 2619375"/>
              <a:gd name="connsiteX3" fmla="*/ 3552825 w 6396037"/>
              <a:gd name="connsiteY3" fmla="*/ 2562225 h 2619375"/>
              <a:gd name="connsiteX4" fmla="*/ 3552825 w 6396037"/>
              <a:gd name="connsiteY4" fmla="*/ 2509837 h 2619375"/>
              <a:gd name="connsiteX5" fmla="*/ 3467100 w 6396037"/>
              <a:gd name="connsiteY5" fmla="*/ 2509837 h 2619375"/>
              <a:gd name="connsiteX6" fmla="*/ 3467100 w 6396037"/>
              <a:gd name="connsiteY6" fmla="*/ 2457450 h 2619375"/>
              <a:gd name="connsiteX7" fmla="*/ 3438525 w 6396037"/>
              <a:gd name="connsiteY7" fmla="*/ 2457450 h 2619375"/>
              <a:gd name="connsiteX8" fmla="*/ 3438525 w 6396037"/>
              <a:gd name="connsiteY8" fmla="*/ 2419350 h 2619375"/>
              <a:gd name="connsiteX9" fmla="*/ 3219450 w 6396037"/>
              <a:gd name="connsiteY9" fmla="*/ 2419350 h 2619375"/>
              <a:gd name="connsiteX10" fmla="*/ 3219450 w 6396037"/>
              <a:gd name="connsiteY10" fmla="*/ 2371725 h 2619375"/>
              <a:gd name="connsiteX11" fmla="*/ 3176587 w 6396037"/>
              <a:gd name="connsiteY11" fmla="*/ 2371725 h 2619375"/>
              <a:gd name="connsiteX12" fmla="*/ 3176587 w 6396037"/>
              <a:gd name="connsiteY12" fmla="*/ 2328862 h 2619375"/>
              <a:gd name="connsiteX13" fmla="*/ 2724150 w 6396037"/>
              <a:gd name="connsiteY13" fmla="*/ 2328862 h 2619375"/>
              <a:gd name="connsiteX14" fmla="*/ 2724150 w 6396037"/>
              <a:gd name="connsiteY14" fmla="*/ 2262187 h 2619375"/>
              <a:gd name="connsiteX15" fmla="*/ 2695575 w 6396037"/>
              <a:gd name="connsiteY15" fmla="*/ 2262187 h 2619375"/>
              <a:gd name="connsiteX16" fmla="*/ 2697957 w 6396037"/>
              <a:gd name="connsiteY16" fmla="*/ 2247900 h 2619375"/>
              <a:gd name="connsiteX17" fmla="*/ 2671762 w 6396037"/>
              <a:gd name="connsiteY17" fmla="*/ 2247900 h 2619375"/>
              <a:gd name="connsiteX18" fmla="*/ 2671762 w 6396037"/>
              <a:gd name="connsiteY18" fmla="*/ 2205037 h 2619375"/>
              <a:gd name="connsiteX19" fmla="*/ 2647950 w 6396037"/>
              <a:gd name="connsiteY19" fmla="*/ 2205037 h 2619375"/>
              <a:gd name="connsiteX20" fmla="*/ 2647950 w 6396037"/>
              <a:gd name="connsiteY20" fmla="*/ 2176462 h 2619375"/>
              <a:gd name="connsiteX21" fmla="*/ 2352675 w 6396037"/>
              <a:gd name="connsiteY21" fmla="*/ 2176462 h 2619375"/>
              <a:gd name="connsiteX22" fmla="*/ 2352675 w 6396037"/>
              <a:gd name="connsiteY22" fmla="*/ 2133600 h 2619375"/>
              <a:gd name="connsiteX23" fmla="*/ 2314575 w 6396037"/>
              <a:gd name="connsiteY23" fmla="*/ 2133600 h 2619375"/>
              <a:gd name="connsiteX24" fmla="*/ 2314575 w 6396037"/>
              <a:gd name="connsiteY24" fmla="*/ 2100262 h 2619375"/>
              <a:gd name="connsiteX25" fmla="*/ 2262187 w 6396037"/>
              <a:gd name="connsiteY25" fmla="*/ 2100262 h 2619375"/>
              <a:gd name="connsiteX26" fmla="*/ 2262187 w 6396037"/>
              <a:gd name="connsiteY26" fmla="*/ 2057400 h 2619375"/>
              <a:gd name="connsiteX27" fmla="*/ 2233612 w 6396037"/>
              <a:gd name="connsiteY27" fmla="*/ 2057400 h 2619375"/>
              <a:gd name="connsiteX28" fmla="*/ 2233612 w 6396037"/>
              <a:gd name="connsiteY28" fmla="*/ 2028825 h 2619375"/>
              <a:gd name="connsiteX29" fmla="*/ 2152650 w 6396037"/>
              <a:gd name="connsiteY29" fmla="*/ 2028825 h 2619375"/>
              <a:gd name="connsiteX30" fmla="*/ 2152650 w 6396037"/>
              <a:gd name="connsiteY30" fmla="*/ 1990725 h 2619375"/>
              <a:gd name="connsiteX31" fmla="*/ 2105025 w 6396037"/>
              <a:gd name="connsiteY31" fmla="*/ 1990725 h 2619375"/>
              <a:gd name="connsiteX32" fmla="*/ 2105025 w 6396037"/>
              <a:gd name="connsiteY32" fmla="*/ 1952625 h 2619375"/>
              <a:gd name="connsiteX33" fmla="*/ 1919287 w 6396037"/>
              <a:gd name="connsiteY33" fmla="*/ 1952625 h 2619375"/>
              <a:gd name="connsiteX34" fmla="*/ 1919287 w 6396037"/>
              <a:gd name="connsiteY34" fmla="*/ 1933575 h 2619375"/>
              <a:gd name="connsiteX35" fmla="*/ 1824037 w 6396037"/>
              <a:gd name="connsiteY35" fmla="*/ 1933575 h 2619375"/>
              <a:gd name="connsiteX36" fmla="*/ 1824037 w 6396037"/>
              <a:gd name="connsiteY36" fmla="*/ 1900237 h 2619375"/>
              <a:gd name="connsiteX37" fmla="*/ 1747837 w 6396037"/>
              <a:gd name="connsiteY37" fmla="*/ 1900237 h 2619375"/>
              <a:gd name="connsiteX38" fmla="*/ 1747837 w 6396037"/>
              <a:gd name="connsiteY38" fmla="*/ 1852612 h 2619375"/>
              <a:gd name="connsiteX39" fmla="*/ 1747837 w 6396037"/>
              <a:gd name="connsiteY39" fmla="*/ 1833562 h 2619375"/>
              <a:gd name="connsiteX40" fmla="*/ 1662112 w 6396037"/>
              <a:gd name="connsiteY40" fmla="*/ 1833562 h 2619375"/>
              <a:gd name="connsiteX41" fmla="*/ 1659731 w 6396037"/>
              <a:gd name="connsiteY41" fmla="*/ 1809749 h 2619375"/>
              <a:gd name="connsiteX42" fmla="*/ 1643062 w 6396037"/>
              <a:gd name="connsiteY42" fmla="*/ 1809749 h 2619375"/>
              <a:gd name="connsiteX43" fmla="*/ 1643062 w 6396037"/>
              <a:gd name="connsiteY43" fmla="*/ 1738312 h 2619375"/>
              <a:gd name="connsiteX44" fmla="*/ 1576387 w 6396037"/>
              <a:gd name="connsiteY44" fmla="*/ 1738312 h 2619375"/>
              <a:gd name="connsiteX45" fmla="*/ 1576387 w 6396037"/>
              <a:gd name="connsiteY45" fmla="*/ 1695450 h 2619375"/>
              <a:gd name="connsiteX46" fmla="*/ 1559718 w 6396037"/>
              <a:gd name="connsiteY46" fmla="*/ 1695449 h 2619375"/>
              <a:gd name="connsiteX47" fmla="*/ 1562100 w 6396037"/>
              <a:gd name="connsiteY47" fmla="*/ 1652587 h 2619375"/>
              <a:gd name="connsiteX48" fmla="*/ 1519237 w 6396037"/>
              <a:gd name="connsiteY48" fmla="*/ 1652587 h 2619375"/>
              <a:gd name="connsiteX49" fmla="*/ 1519237 w 6396037"/>
              <a:gd name="connsiteY49" fmla="*/ 1619250 h 2619375"/>
              <a:gd name="connsiteX50" fmla="*/ 1485900 w 6396037"/>
              <a:gd name="connsiteY50" fmla="*/ 1619250 h 2619375"/>
              <a:gd name="connsiteX51" fmla="*/ 1485900 w 6396037"/>
              <a:gd name="connsiteY51" fmla="*/ 1571625 h 2619375"/>
              <a:gd name="connsiteX52" fmla="*/ 1419225 w 6396037"/>
              <a:gd name="connsiteY52" fmla="*/ 1571625 h 2619375"/>
              <a:gd name="connsiteX53" fmla="*/ 1419225 w 6396037"/>
              <a:gd name="connsiteY53" fmla="*/ 1504950 h 2619375"/>
              <a:gd name="connsiteX54" fmla="*/ 1314450 w 6396037"/>
              <a:gd name="connsiteY54" fmla="*/ 1504950 h 2619375"/>
              <a:gd name="connsiteX55" fmla="*/ 1314450 w 6396037"/>
              <a:gd name="connsiteY55" fmla="*/ 1476375 h 2619375"/>
              <a:gd name="connsiteX56" fmla="*/ 1281112 w 6396037"/>
              <a:gd name="connsiteY56" fmla="*/ 1476375 h 2619375"/>
              <a:gd name="connsiteX57" fmla="*/ 1281112 w 6396037"/>
              <a:gd name="connsiteY57" fmla="*/ 1447800 h 2619375"/>
              <a:gd name="connsiteX58" fmla="*/ 1223962 w 6396037"/>
              <a:gd name="connsiteY58" fmla="*/ 1447800 h 2619375"/>
              <a:gd name="connsiteX59" fmla="*/ 1223962 w 6396037"/>
              <a:gd name="connsiteY59" fmla="*/ 1423987 h 2619375"/>
              <a:gd name="connsiteX60" fmla="*/ 1181100 w 6396037"/>
              <a:gd name="connsiteY60" fmla="*/ 1423987 h 2619375"/>
              <a:gd name="connsiteX61" fmla="*/ 1181100 w 6396037"/>
              <a:gd name="connsiteY61" fmla="*/ 1352550 h 2619375"/>
              <a:gd name="connsiteX62" fmla="*/ 1157287 w 6396037"/>
              <a:gd name="connsiteY62" fmla="*/ 1352550 h 2619375"/>
              <a:gd name="connsiteX63" fmla="*/ 1157287 w 6396037"/>
              <a:gd name="connsiteY63" fmla="*/ 1304925 h 2619375"/>
              <a:gd name="connsiteX64" fmla="*/ 1100137 w 6396037"/>
              <a:gd name="connsiteY64" fmla="*/ 1304925 h 2619375"/>
              <a:gd name="connsiteX65" fmla="*/ 1100137 w 6396037"/>
              <a:gd name="connsiteY65" fmla="*/ 1214437 h 2619375"/>
              <a:gd name="connsiteX66" fmla="*/ 1076325 w 6396037"/>
              <a:gd name="connsiteY66" fmla="*/ 1214437 h 2619375"/>
              <a:gd name="connsiteX67" fmla="*/ 1076325 w 6396037"/>
              <a:gd name="connsiteY67" fmla="*/ 1147762 h 2619375"/>
              <a:gd name="connsiteX68" fmla="*/ 1052512 w 6396037"/>
              <a:gd name="connsiteY68" fmla="*/ 1147762 h 2619375"/>
              <a:gd name="connsiteX69" fmla="*/ 1052512 w 6396037"/>
              <a:gd name="connsiteY69" fmla="*/ 1109662 h 2619375"/>
              <a:gd name="connsiteX70" fmla="*/ 976312 w 6396037"/>
              <a:gd name="connsiteY70" fmla="*/ 1109662 h 2619375"/>
              <a:gd name="connsiteX71" fmla="*/ 976312 w 6396037"/>
              <a:gd name="connsiteY71" fmla="*/ 1081087 h 2619375"/>
              <a:gd name="connsiteX72" fmla="*/ 923925 w 6396037"/>
              <a:gd name="connsiteY72" fmla="*/ 1081087 h 2619375"/>
              <a:gd name="connsiteX73" fmla="*/ 923925 w 6396037"/>
              <a:gd name="connsiteY73" fmla="*/ 1052512 h 2619375"/>
              <a:gd name="connsiteX74" fmla="*/ 890587 w 6396037"/>
              <a:gd name="connsiteY74" fmla="*/ 1052512 h 2619375"/>
              <a:gd name="connsiteX75" fmla="*/ 890587 w 6396037"/>
              <a:gd name="connsiteY75" fmla="*/ 1000125 h 2619375"/>
              <a:gd name="connsiteX76" fmla="*/ 890587 w 6396037"/>
              <a:gd name="connsiteY76" fmla="*/ 1000125 h 2619375"/>
              <a:gd name="connsiteX77" fmla="*/ 890587 w 6396037"/>
              <a:gd name="connsiteY77" fmla="*/ 1000125 h 2619375"/>
              <a:gd name="connsiteX78" fmla="*/ 862012 w 6396037"/>
              <a:gd name="connsiteY78" fmla="*/ 1000125 h 2619375"/>
              <a:gd name="connsiteX79" fmla="*/ 862012 w 6396037"/>
              <a:gd name="connsiteY79" fmla="*/ 962025 h 2619375"/>
              <a:gd name="connsiteX80" fmla="*/ 809625 w 6396037"/>
              <a:gd name="connsiteY80" fmla="*/ 962025 h 2619375"/>
              <a:gd name="connsiteX81" fmla="*/ 809625 w 6396037"/>
              <a:gd name="connsiteY81" fmla="*/ 914400 h 2619375"/>
              <a:gd name="connsiteX82" fmla="*/ 790575 w 6396037"/>
              <a:gd name="connsiteY82" fmla="*/ 914400 h 2619375"/>
              <a:gd name="connsiteX83" fmla="*/ 790575 w 6396037"/>
              <a:gd name="connsiteY83" fmla="*/ 871537 h 2619375"/>
              <a:gd name="connsiteX84" fmla="*/ 766762 w 6396037"/>
              <a:gd name="connsiteY84" fmla="*/ 871537 h 2619375"/>
              <a:gd name="connsiteX85" fmla="*/ 766762 w 6396037"/>
              <a:gd name="connsiteY85" fmla="*/ 804862 h 2619375"/>
              <a:gd name="connsiteX86" fmla="*/ 700087 w 6396037"/>
              <a:gd name="connsiteY86" fmla="*/ 804862 h 2619375"/>
              <a:gd name="connsiteX87" fmla="*/ 700087 w 6396037"/>
              <a:gd name="connsiteY87" fmla="*/ 714375 h 2619375"/>
              <a:gd name="connsiteX88" fmla="*/ 661987 w 6396037"/>
              <a:gd name="connsiteY88" fmla="*/ 714375 h 2619375"/>
              <a:gd name="connsiteX89" fmla="*/ 661987 w 6396037"/>
              <a:gd name="connsiteY89" fmla="*/ 681037 h 2619375"/>
              <a:gd name="connsiteX90" fmla="*/ 623887 w 6396037"/>
              <a:gd name="connsiteY90" fmla="*/ 681037 h 2619375"/>
              <a:gd name="connsiteX91" fmla="*/ 623887 w 6396037"/>
              <a:gd name="connsiteY91" fmla="*/ 642937 h 2619375"/>
              <a:gd name="connsiteX92" fmla="*/ 581025 w 6396037"/>
              <a:gd name="connsiteY92" fmla="*/ 642937 h 2619375"/>
              <a:gd name="connsiteX93" fmla="*/ 581025 w 6396037"/>
              <a:gd name="connsiteY93" fmla="*/ 590550 h 2619375"/>
              <a:gd name="connsiteX94" fmla="*/ 552450 w 6396037"/>
              <a:gd name="connsiteY94" fmla="*/ 590550 h 2619375"/>
              <a:gd name="connsiteX95" fmla="*/ 552450 w 6396037"/>
              <a:gd name="connsiteY95" fmla="*/ 547687 h 2619375"/>
              <a:gd name="connsiteX96" fmla="*/ 519112 w 6396037"/>
              <a:gd name="connsiteY96" fmla="*/ 547687 h 2619375"/>
              <a:gd name="connsiteX97" fmla="*/ 519112 w 6396037"/>
              <a:gd name="connsiteY97" fmla="*/ 504825 h 2619375"/>
              <a:gd name="connsiteX98" fmla="*/ 500062 w 6396037"/>
              <a:gd name="connsiteY98" fmla="*/ 504825 h 2619375"/>
              <a:gd name="connsiteX99" fmla="*/ 500062 w 6396037"/>
              <a:gd name="connsiteY99" fmla="*/ 461962 h 2619375"/>
              <a:gd name="connsiteX100" fmla="*/ 442912 w 6396037"/>
              <a:gd name="connsiteY100" fmla="*/ 461962 h 2619375"/>
              <a:gd name="connsiteX101" fmla="*/ 442912 w 6396037"/>
              <a:gd name="connsiteY101" fmla="*/ 428625 h 2619375"/>
              <a:gd name="connsiteX102" fmla="*/ 400050 w 6396037"/>
              <a:gd name="connsiteY102" fmla="*/ 428625 h 2619375"/>
              <a:gd name="connsiteX103" fmla="*/ 400050 w 6396037"/>
              <a:gd name="connsiteY103" fmla="*/ 395287 h 2619375"/>
              <a:gd name="connsiteX104" fmla="*/ 376237 w 6396037"/>
              <a:gd name="connsiteY104" fmla="*/ 395287 h 2619375"/>
              <a:gd name="connsiteX105" fmla="*/ 376237 w 6396037"/>
              <a:gd name="connsiteY105" fmla="*/ 371475 h 2619375"/>
              <a:gd name="connsiteX106" fmla="*/ 323850 w 6396037"/>
              <a:gd name="connsiteY106" fmla="*/ 371475 h 2619375"/>
              <a:gd name="connsiteX107" fmla="*/ 323850 w 6396037"/>
              <a:gd name="connsiteY107" fmla="*/ 338137 h 2619375"/>
              <a:gd name="connsiteX108" fmla="*/ 285750 w 6396037"/>
              <a:gd name="connsiteY108" fmla="*/ 338137 h 2619375"/>
              <a:gd name="connsiteX109" fmla="*/ 285750 w 6396037"/>
              <a:gd name="connsiteY109" fmla="*/ 290512 h 2619375"/>
              <a:gd name="connsiteX110" fmla="*/ 247650 w 6396037"/>
              <a:gd name="connsiteY110" fmla="*/ 295274 h 2619375"/>
              <a:gd name="connsiteX111" fmla="*/ 247650 w 6396037"/>
              <a:gd name="connsiteY111" fmla="*/ 219075 h 2619375"/>
              <a:gd name="connsiteX112" fmla="*/ 195262 w 6396037"/>
              <a:gd name="connsiteY112" fmla="*/ 219075 h 2619375"/>
              <a:gd name="connsiteX113" fmla="*/ 195262 w 6396037"/>
              <a:gd name="connsiteY113" fmla="*/ 190500 h 2619375"/>
              <a:gd name="connsiteX114" fmla="*/ 161925 w 6396037"/>
              <a:gd name="connsiteY114" fmla="*/ 190500 h 2619375"/>
              <a:gd name="connsiteX115" fmla="*/ 161925 w 6396037"/>
              <a:gd name="connsiteY115" fmla="*/ 142875 h 2619375"/>
              <a:gd name="connsiteX116" fmla="*/ 142875 w 6396037"/>
              <a:gd name="connsiteY116" fmla="*/ 142875 h 2619375"/>
              <a:gd name="connsiteX117" fmla="*/ 166687 w 6396037"/>
              <a:gd name="connsiteY117" fmla="*/ 119063 h 2619375"/>
              <a:gd name="connsiteX118" fmla="*/ 123825 w 6396037"/>
              <a:gd name="connsiteY118" fmla="*/ 119063 h 2619375"/>
              <a:gd name="connsiteX119" fmla="*/ 123825 w 6396037"/>
              <a:gd name="connsiteY119" fmla="*/ 80962 h 2619375"/>
              <a:gd name="connsiteX120" fmla="*/ 95250 w 6396037"/>
              <a:gd name="connsiteY120" fmla="*/ 80962 h 2619375"/>
              <a:gd name="connsiteX121" fmla="*/ 95250 w 6396037"/>
              <a:gd name="connsiteY121" fmla="*/ 33337 h 2619375"/>
              <a:gd name="connsiteX122" fmla="*/ 38100 w 6396037"/>
              <a:gd name="connsiteY122" fmla="*/ 33337 h 2619375"/>
              <a:gd name="connsiteX123" fmla="*/ 38100 w 6396037"/>
              <a:gd name="connsiteY123" fmla="*/ 0 h 2619375"/>
              <a:gd name="connsiteX124" fmla="*/ 0 w 6396037"/>
              <a:gd name="connsiteY124" fmla="*/ 0 h 2619375"/>
              <a:gd name="connsiteX0" fmla="*/ 6396037 w 6396037"/>
              <a:gd name="connsiteY0" fmla="*/ 2619375 h 2619375"/>
              <a:gd name="connsiteX1" fmla="*/ 4067175 w 6396037"/>
              <a:gd name="connsiteY1" fmla="*/ 2619375 h 2619375"/>
              <a:gd name="connsiteX2" fmla="*/ 4067175 w 6396037"/>
              <a:gd name="connsiteY2" fmla="*/ 2562225 h 2619375"/>
              <a:gd name="connsiteX3" fmla="*/ 3552825 w 6396037"/>
              <a:gd name="connsiteY3" fmla="*/ 2562225 h 2619375"/>
              <a:gd name="connsiteX4" fmla="*/ 3552825 w 6396037"/>
              <a:gd name="connsiteY4" fmla="*/ 2509837 h 2619375"/>
              <a:gd name="connsiteX5" fmla="*/ 3467100 w 6396037"/>
              <a:gd name="connsiteY5" fmla="*/ 2509837 h 2619375"/>
              <a:gd name="connsiteX6" fmla="*/ 3467100 w 6396037"/>
              <a:gd name="connsiteY6" fmla="*/ 2457450 h 2619375"/>
              <a:gd name="connsiteX7" fmla="*/ 3438525 w 6396037"/>
              <a:gd name="connsiteY7" fmla="*/ 2457450 h 2619375"/>
              <a:gd name="connsiteX8" fmla="*/ 3438525 w 6396037"/>
              <a:gd name="connsiteY8" fmla="*/ 2419350 h 2619375"/>
              <a:gd name="connsiteX9" fmla="*/ 3219450 w 6396037"/>
              <a:gd name="connsiteY9" fmla="*/ 2419350 h 2619375"/>
              <a:gd name="connsiteX10" fmla="*/ 3219450 w 6396037"/>
              <a:gd name="connsiteY10" fmla="*/ 2371725 h 2619375"/>
              <a:gd name="connsiteX11" fmla="*/ 3176587 w 6396037"/>
              <a:gd name="connsiteY11" fmla="*/ 2371725 h 2619375"/>
              <a:gd name="connsiteX12" fmla="*/ 3176587 w 6396037"/>
              <a:gd name="connsiteY12" fmla="*/ 2328862 h 2619375"/>
              <a:gd name="connsiteX13" fmla="*/ 2724150 w 6396037"/>
              <a:gd name="connsiteY13" fmla="*/ 2328862 h 2619375"/>
              <a:gd name="connsiteX14" fmla="*/ 2724150 w 6396037"/>
              <a:gd name="connsiteY14" fmla="*/ 2262187 h 2619375"/>
              <a:gd name="connsiteX15" fmla="*/ 2695575 w 6396037"/>
              <a:gd name="connsiteY15" fmla="*/ 2262187 h 2619375"/>
              <a:gd name="connsiteX16" fmla="*/ 2697957 w 6396037"/>
              <a:gd name="connsiteY16" fmla="*/ 2247900 h 2619375"/>
              <a:gd name="connsiteX17" fmla="*/ 2671762 w 6396037"/>
              <a:gd name="connsiteY17" fmla="*/ 2247900 h 2619375"/>
              <a:gd name="connsiteX18" fmla="*/ 2671762 w 6396037"/>
              <a:gd name="connsiteY18" fmla="*/ 2205037 h 2619375"/>
              <a:gd name="connsiteX19" fmla="*/ 2647950 w 6396037"/>
              <a:gd name="connsiteY19" fmla="*/ 2205037 h 2619375"/>
              <a:gd name="connsiteX20" fmla="*/ 2647950 w 6396037"/>
              <a:gd name="connsiteY20" fmla="*/ 2176462 h 2619375"/>
              <a:gd name="connsiteX21" fmla="*/ 2352675 w 6396037"/>
              <a:gd name="connsiteY21" fmla="*/ 2176462 h 2619375"/>
              <a:gd name="connsiteX22" fmla="*/ 2352675 w 6396037"/>
              <a:gd name="connsiteY22" fmla="*/ 2133600 h 2619375"/>
              <a:gd name="connsiteX23" fmla="*/ 2314575 w 6396037"/>
              <a:gd name="connsiteY23" fmla="*/ 2133600 h 2619375"/>
              <a:gd name="connsiteX24" fmla="*/ 2314575 w 6396037"/>
              <a:gd name="connsiteY24" fmla="*/ 2100262 h 2619375"/>
              <a:gd name="connsiteX25" fmla="*/ 2262187 w 6396037"/>
              <a:gd name="connsiteY25" fmla="*/ 2100262 h 2619375"/>
              <a:gd name="connsiteX26" fmla="*/ 2262187 w 6396037"/>
              <a:gd name="connsiteY26" fmla="*/ 2057400 h 2619375"/>
              <a:gd name="connsiteX27" fmla="*/ 2233612 w 6396037"/>
              <a:gd name="connsiteY27" fmla="*/ 2057400 h 2619375"/>
              <a:gd name="connsiteX28" fmla="*/ 2233612 w 6396037"/>
              <a:gd name="connsiteY28" fmla="*/ 2028825 h 2619375"/>
              <a:gd name="connsiteX29" fmla="*/ 2152650 w 6396037"/>
              <a:gd name="connsiteY29" fmla="*/ 2028825 h 2619375"/>
              <a:gd name="connsiteX30" fmla="*/ 2152650 w 6396037"/>
              <a:gd name="connsiteY30" fmla="*/ 1990725 h 2619375"/>
              <a:gd name="connsiteX31" fmla="*/ 2105025 w 6396037"/>
              <a:gd name="connsiteY31" fmla="*/ 1990725 h 2619375"/>
              <a:gd name="connsiteX32" fmla="*/ 2105025 w 6396037"/>
              <a:gd name="connsiteY32" fmla="*/ 1952625 h 2619375"/>
              <a:gd name="connsiteX33" fmla="*/ 1919287 w 6396037"/>
              <a:gd name="connsiteY33" fmla="*/ 1952625 h 2619375"/>
              <a:gd name="connsiteX34" fmla="*/ 1919287 w 6396037"/>
              <a:gd name="connsiteY34" fmla="*/ 1933575 h 2619375"/>
              <a:gd name="connsiteX35" fmla="*/ 1824037 w 6396037"/>
              <a:gd name="connsiteY35" fmla="*/ 1933575 h 2619375"/>
              <a:gd name="connsiteX36" fmla="*/ 1824037 w 6396037"/>
              <a:gd name="connsiteY36" fmla="*/ 1900237 h 2619375"/>
              <a:gd name="connsiteX37" fmla="*/ 1747837 w 6396037"/>
              <a:gd name="connsiteY37" fmla="*/ 1900237 h 2619375"/>
              <a:gd name="connsiteX38" fmla="*/ 1747837 w 6396037"/>
              <a:gd name="connsiteY38" fmla="*/ 1852612 h 2619375"/>
              <a:gd name="connsiteX39" fmla="*/ 1747837 w 6396037"/>
              <a:gd name="connsiteY39" fmla="*/ 1833562 h 2619375"/>
              <a:gd name="connsiteX40" fmla="*/ 1662112 w 6396037"/>
              <a:gd name="connsiteY40" fmla="*/ 1833562 h 2619375"/>
              <a:gd name="connsiteX41" fmla="*/ 1659731 w 6396037"/>
              <a:gd name="connsiteY41" fmla="*/ 1809749 h 2619375"/>
              <a:gd name="connsiteX42" fmla="*/ 1643062 w 6396037"/>
              <a:gd name="connsiteY42" fmla="*/ 1809749 h 2619375"/>
              <a:gd name="connsiteX43" fmla="*/ 1643062 w 6396037"/>
              <a:gd name="connsiteY43" fmla="*/ 1738312 h 2619375"/>
              <a:gd name="connsiteX44" fmla="*/ 1576387 w 6396037"/>
              <a:gd name="connsiteY44" fmla="*/ 1738312 h 2619375"/>
              <a:gd name="connsiteX45" fmla="*/ 1576387 w 6396037"/>
              <a:gd name="connsiteY45" fmla="*/ 1695450 h 2619375"/>
              <a:gd name="connsiteX46" fmla="*/ 1559718 w 6396037"/>
              <a:gd name="connsiteY46" fmla="*/ 1695449 h 2619375"/>
              <a:gd name="connsiteX47" fmla="*/ 1562100 w 6396037"/>
              <a:gd name="connsiteY47" fmla="*/ 1652587 h 2619375"/>
              <a:gd name="connsiteX48" fmla="*/ 1519237 w 6396037"/>
              <a:gd name="connsiteY48" fmla="*/ 1652587 h 2619375"/>
              <a:gd name="connsiteX49" fmla="*/ 1519237 w 6396037"/>
              <a:gd name="connsiteY49" fmla="*/ 1619250 h 2619375"/>
              <a:gd name="connsiteX50" fmla="*/ 1485900 w 6396037"/>
              <a:gd name="connsiteY50" fmla="*/ 1619250 h 2619375"/>
              <a:gd name="connsiteX51" fmla="*/ 1485900 w 6396037"/>
              <a:gd name="connsiteY51" fmla="*/ 1571625 h 2619375"/>
              <a:gd name="connsiteX52" fmla="*/ 1419225 w 6396037"/>
              <a:gd name="connsiteY52" fmla="*/ 1571625 h 2619375"/>
              <a:gd name="connsiteX53" fmla="*/ 1419225 w 6396037"/>
              <a:gd name="connsiteY53" fmla="*/ 1504950 h 2619375"/>
              <a:gd name="connsiteX54" fmla="*/ 1314450 w 6396037"/>
              <a:gd name="connsiteY54" fmla="*/ 1504950 h 2619375"/>
              <a:gd name="connsiteX55" fmla="*/ 1314450 w 6396037"/>
              <a:gd name="connsiteY55" fmla="*/ 1476375 h 2619375"/>
              <a:gd name="connsiteX56" fmla="*/ 1281112 w 6396037"/>
              <a:gd name="connsiteY56" fmla="*/ 1476375 h 2619375"/>
              <a:gd name="connsiteX57" fmla="*/ 1281112 w 6396037"/>
              <a:gd name="connsiteY57" fmla="*/ 1447800 h 2619375"/>
              <a:gd name="connsiteX58" fmla="*/ 1223962 w 6396037"/>
              <a:gd name="connsiteY58" fmla="*/ 1447800 h 2619375"/>
              <a:gd name="connsiteX59" fmla="*/ 1223962 w 6396037"/>
              <a:gd name="connsiteY59" fmla="*/ 1423987 h 2619375"/>
              <a:gd name="connsiteX60" fmla="*/ 1181100 w 6396037"/>
              <a:gd name="connsiteY60" fmla="*/ 1423987 h 2619375"/>
              <a:gd name="connsiteX61" fmla="*/ 1181100 w 6396037"/>
              <a:gd name="connsiteY61" fmla="*/ 1352550 h 2619375"/>
              <a:gd name="connsiteX62" fmla="*/ 1157287 w 6396037"/>
              <a:gd name="connsiteY62" fmla="*/ 1352550 h 2619375"/>
              <a:gd name="connsiteX63" fmla="*/ 1157287 w 6396037"/>
              <a:gd name="connsiteY63" fmla="*/ 1304925 h 2619375"/>
              <a:gd name="connsiteX64" fmla="*/ 1100137 w 6396037"/>
              <a:gd name="connsiteY64" fmla="*/ 1304925 h 2619375"/>
              <a:gd name="connsiteX65" fmla="*/ 1100137 w 6396037"/>
              <a:gd name="connsiteY65" fmla="*/ 1214437 h 2619375"/>
              <a:gd name="connsiteX66" fmla="*/ 1076325 w 6396037"/>
              <a:gd name="connsiteY66" fmla="*/ 1214437 h 2619375"/>
              <a:gd name="connsiteX67" fmla="*/ 1076325 w 6396037"/>
              <a:gd name="connsiteY67" fmla="*/ 1147762 h 2619375"/>
              <a:gd name="connsiteX68" fmla="*/ 1052512 w 6396037"/>
              <a:gd name="connsiteY68" fmla="*/ 1147762 h 2619375"/>
              <a:gd name="connsiteX69" fmla="*/ 1052512 w 6396037"/>
              <a:gd name="connsiteY69" fmla="*/ 1109662 h 2619375"/>
              <a:gd name="connsiteX70" fmla="*/ 976312 w 6396037"/>
              <a:gd name="connsiteY70" fmla="*/ 1109662 h 2619375"/>
              <a:gd name="connsiteX71" fmla="*/ 976312 w 6396037"/>
              <a:gd name="connsiteY71" fmla="*/ 1081087 h 2619375"/>
              <a:gd name="connsiteX72" fmla="*/ 923925 w 6396037"/>
              <a:gd name="connsiteY72" fmla="*/ 1081087 h 2619375"/>
              <a:gd name="connsiteX73" fmla="*/ 923925 w 6396037"/>
              <a:gd name="connsiteY73" fmla="*/ 1052512 h 2619375"/>
              <a:gd name="connsiteX74" fmla="*/ 890587 w 6396037"/>
              <a:gd name="connsiteY74" fmla="*/ 1052512 h 2619375"/>
              <a:gd name="connsiteX75" fmla="*/ 890587 w 6396037"/>
              <a:gd name="connsiteY75" fmla="*/ 1000125 h 2619375"/>
              <a:gd name="connsiteX76" fmla="*/ 890587 w 6396037"/>
              <a:gd name="connsiteY76" fmla="*/ 1000125 h 2619375"/>
              <a:gd name="connsiteX77" fmla="*/ 890587 w 6396037"/>
              <a:gd name="connsiteY77" fmla="*/ 1000125 h 2619375"/>
              <a:gd name="connsiteX78" fmla="*/ 862012 w 6396037"/>
              <a:gd name="connsiteY78" fmla="*/ 1000125 h 2619375"/>
              <a:gd name="connsiteX79" fmla="*/ 862012 w 6396037"/>
              <a:gd name="connsiteY79" fmla="*/ 962025 h 2619375"/>
              <a:gd name="connsiteX80" fmla="*/ 809625 w 6396037"/>
              <a:gd name="connsiteY80" fmla="*/ 962025 h 2619375"/>
              <a:gd name="connsiteX81" fmla="*/ 809625 w 6396037"/>
              <a:gd name="connsiteY81" fmla="*/ 914400 h 2619375"/>
              <a:gd name="connsiteX82" fmla="*/ 790575 w 6396037"/>
              <a:gd name="connsiteY82" fmla="*/ 914400 h 2619375"/>
              <a:gd name="connsiteX83" fmla="*/ 790575 w 6396037"/>
              <a:gd name="connsiteY83" fmla="*/ 871537 h 2619375"/>
              <a:gd name="connsiteX84" fmla="*/ 766762 w 6396037"/>
              <a:gd name="connsiteY84" fmla="*/ 871537 h 2619375"/>
              <a:gd name="connsiteX85" fmla="*/ 766762 w 6396037"/>
              <a:gd name="connsiteY85" fmla="*/ 804862 h 2619375"/>
              <a:gd name="connsiteX86" fmla="*/ 700087 w 6396037"/>
              <a:gd name="connsiteY86" fmla="*/ 804862 h 2619375"/>
              <a:gd name="connsiteX87" fmla="*/ 700087 w 6396037"/>
              <a:gd name="connsiteY87" fmla="*/ 714375 h 2619375"/>
              <a:gd name="connsiteX88" fmla="*/ 661987 w 6396037"/>
              <a:gd name="connsiteY88" fmla="*/ 714375 h 2619375"/>
              <a:gd name="connsiteX89" fmla="*/ 661987 w 6396037"/>
              <a:gd name="connsiteY89" fmla="*/ 681037 h 2619375"/>
              <a:gd name="connsiteX90" fmla="*/ 623887 w 6396037"/>
              <a:gd name="connsiteY90" fmla="*/ 681037 h 2619375"/>
              <a:gd name="connsiteX91" fmla="*/ 623887 w 6396037"/>
              <a:gd name="connsiteY91" fmla="*/ 642937 h 2619375"/>
              <a:gd name="connsiteX92" fmla="*/ 581025 w 6396037"/>
              <a:gd name="connsiteY92" fmla="*/ 642937 h 2619375"/>
              <a:gd name="connsiteX93" fmla="*/ 581025 w 6396037"/>
              <a:gd name="connsiteY93" fmla="*/ 590550 h 2619375"/>
              <a:gd name="connsiteX94" fmla="*/ 552450 w 6396037"/>
              <a:gd name="connsiteY94" fmla="*/ 590550 h 2619375"/>
              <a:gd name="connsiteX95" fmla="*/ 552450 w 6396037"/>
              <a:gd name="connsiteY95" fmla="*/ 547687 h 2619375"/>
              <a:gd name="connsiteX96" fmla="*/ 519112 w 6396037"/>
              <a:gd name="connsiteY96" fmla="*/ 547687 h 2619375"/>
              <a:gd name="connsiteX97" fmla="*/ 519112 w 6396037"/>
              <a:gd name="connsiteY97" fmla="*/ 504825 h 2619375"/>
              <a:gd name="connsiteX98" fmla="*/ 500062 w 6396037"/>
              <a:gd name="connsiteY98" fmla="*/ 504825 h 2619375"/>
              <a:gd name="connsiteX99" fmla="*/ 500062 w 6396037"/>
              <a:gd name="connsiteY99" fmla="*/ 461962 h 2619375"/>
              <a:gd name="connsiteX100" fmla="*/ 442912 w 6396037"/>
              <a:gd name="connsiteY100" fmla="*/ 461962 h 2619375"/>
              <a:gd name="connsiteX101" fmla="*/ 442912 w 6396037"/>
              <a:gd name="connsiteY101" fmla="*/ 428625 h 2619375"/>
              <a:gd name="connsiteX102" fmla="*/ 400050 w 6396037"/>
              <a:gd name="connsiteY102" fmla="*/ 428625 h 2619375"/>
              <a:gd name="connsiteX103" fmla="*/ 400050 w 6396037"/>
              <a:gd name="connsiteY103" fmla="*/ 395287 h 2619375"/>
              <a:gd name="connsiteX104" fmla="*/ 376237 w 6396037"/>
              <a:gd name="connsiteY104" fmla="*/ 395287 h 2619375"/>
              <a:gd name="connsiteX105" fmla="*/ 376237 w 6396037"/>
              <a:gd name="connsiteY105" fmla="*/ 371475 h 2619375"/>
              <a:gd name="connsiteX106" fmla="*/ 323850 w 6396037"/>
              <a:gd name="connsiteY106" fmla="*/ 371475 h 2619375"/>
              <a:gd name="connsiteX107" fmla="*/ 323850 w 6396037"/>
              <a:gd name="connsiteY107" fmla="*/ 338137 h 2619375"/>
              <a:gd name="connsiteX108" fmla="*/ 285750 w 6396037"/>
              <a:gd name="connsiteY108" fmla="*/ 338137 h 2619375"/>
              <a:gd name="connsiteX109" fmla="*/ 285750 w 6396037"/>
              <a:gd name="connsiteY109" fmla="*/ 290512 h 2619375"/>
              <a:gd name="connsiteX110" fmla="*/ 250032 w 6396037"/>
              <a:gd name="connsiteY110" fmla="*/ 292893 h 2619375"/>
              <a:gd name="connsiteX111" fmla="*/ 247650 w 6396037"/>
              <a:gd name="connsiteY111" fmla="*/ 219075 h 2619375"/>
              <a:gd name="connsiteX112" fmla="*/ 195262 w 6396037"/>
              <a:gd name="connsiteY112" fmla="*/ 219075 h 2619375"/>
              <a:gd name="connsiteX113" fmla="*/ 195262 w 6396037"/>
              <a:gd name="connsiteY113" fmla="*/ 190500 h 2619375"/>
              <a:gd name="connsiteX114" fmla="*/ 161925 w 6396037"/>
              <a:gd name="connsiteY114" fmla="*/ 190500 h 2619375"/>
              <a:gd name="connsiteX115" fmla="*/ 161925 w 6396037"/>
              <a:gd name="connsiteY115" fmla="*/ 142875 h 2619375"/>
              <a:gd name="connsiteX116" fmla="*/ 142875 w 6396037"/>
              <a:gd name="connsiteY116" fmla="*/ 142875 h 2619375"/>
              <a:gd name="connsiteX117" fmla="*/ 166687 w 6396037"/>
              <a:gd name="connsiteY117" fmla="*/ 119063 h 2619375"/>
              <a:gd name="connsiteX118" fmla="*/ 123825 w 6396037"/>
              <a:gd name="connsiteY118" fmla="*/ 119063 h 2619375"/>
              <a:gd name="connsiteX119" fmla="*/ 123825 w 6396037"/>
              <a:gd name="connsiteY119" fmla="*/ 80962 h 2619375"/>
              <a:gd name="connsiteX120" fmla="*/ 95250 w 6396037"/>
              <a:gd name="connsiteY120" fmla="*/ 80962 h 2619375"/>
              <a:gd name="connsiteX121" fmla="*/ 95250 w 6396037"/>
              <a:gd name="connsiteY121" fmla="*/ 33337 h 2619375"/>
              <a:gd name="connsiteX122" fmla="*/ 38100 w 6396037"/>
              <a:gd name="connsiteY122" fmla="*/ 33337 h 2619375"/>
              <a:gd name="connsiteX123" fmla="*/ 38100 w 6396037"/>
              <a:gd name="connsiteY123" fmla="*/ 0 h 2619375"/>
              <a:gd name="connsiteX124" fmla="*/ 0 w 6396037"/>
              <a:gd name="connsiteY124" fmla="*/ 0 h 2619375"/>
              <a:gd name="connsiteX0" fmla="*/ 6396037 w 6396037"/>
              <a:gd name="connsiteY0" fmla="*/ 2619375 h 2619375"/>
              <a:gd name="connsiteX1" fmla="*/ 4067175 w 6396037"/>
              <a:gd name="connsiteY1" fmla="*/ 2619375 h 2619375"/>
              <a:gd name="connsiteX2" fmla="*/ 4067175 w 6396037"/>
              <a:gd name="connsiteY2" fmla="*/ 2562225 h 2619375"/>
              <a:gd name="connsiteX3" fmla="*/ 3552825 w 6396037"/>
              <a:gd name="connsiteY3" fmla="*/ 2562225 h 2619375"/>
              <a:gd name="connsiteX4" fmla="*/ 3552825 w 6396037"/>
              <a:gd name="connsiteY4" fmla="*/ 2509837 h 2619375"/>
              <a:gd name="connsiteX5" fmla="*/ 3467100 w 6396037"/>
              <a:gd name="connsiteY5" fmla="*/ 2509837 h 2619375"/>
              <a:gd name="connsiteX6" fmla="*/ 3467100 w 6396037"/>
              <a:gd name="connsiteY6" fmla="*/ 2457450 h 2619375"/>
              <a:gd name="connsiteX7" fmla="*/ 3438525 w 6396037"/>
              <a:gd name="connsiteY7" fmla="*/ 2457450 h 2619375"/>
              <a:gd name="connsiteX8" fmla="*/ 3438525 w 6396037"/>
              <a:gd name="connsiteY8" fmla="*/ 2419350 h 2619375"/>
              <a:gd name="connsiteX9" fmla="*/ 3219450 w 6396037"/>
              <a:gd name="connsiteY9" fmla="*/ 2419350 h 2619375"/>
              <a:gd name="connsiteX10" fmla="*/ 3219450 w 6396037"/>
              <a:gd name="connsiteY10" fmla="*/ 2371725 h 2619375"/>
              <a:gd name="connsiteX11" fmla="*/ 3176587 w 6396037"/>
              <a:gd name="connsiteY11" fmla="*/ 2371725 h 2619375"/>
              <a:gd name="connsiteX12" fmla="*/ 3176587 w 6396037"/>
              <a:gd name="connsiteY12" fmla="*/ 2328862 h 2619375"/>
              <a:gd name="connsiteX13" fmla="*/ 2724150 w 6396037"/>
              <a:gd name="connsiteY13" fmla="*/ 2328862 h 2619375"/>
              <a:gd name="connsiteX14" fmla="*/ 2724150 w 6396037"/>
              <a:gd name="connsiteY14" fmla="*/ 2262187 h 2619375"/>
              <a:gd name="connsiteX15" fmla="*/ 2695575 w 6396037"/>
              <a:gd name="connsiteY15" fmla="*/ 2262187 h 2619375"/>
              <a:gd name="connsiteX16" fmla="*/ 2697957 w 6396037"/>
              <a:gd name="connsiteY16" fmla="*/ 2247900 h 2619375"/>
              <a:gd name="connsiteX17" fmla="*/ 2671762 w 6396037"/>
              <a:gd name="connsiteY17" fmla="*/ 2247900 h 2619375"/>
              <a:gd name="connsiteX18" fmla="*/ 2671762 w 6396037"/>
              <a:gd name="connsiteY18" fmla="*/ 2205037 h 2619375"/>
              <a:gd name="connsiteX19" fmla="*/ 2647950 w 6396037"/>
              <a:gd name="connsiteY19" fmla="*/ 2205037 h 2619375"/>
              <a:gd name="connsiteX20" fmla="*/ 2647950 w 6396037"/>
              <a:gd name="connsiteY20" fmla="*/ 2176462 h 2619375"/>
              <a:gd name="connsiteX21" fmla="*/ 2352675 w 6396037"/>
              <a:gd name="connsiteY21" fmla="*/ 2176462 h 2619375"/>
              <a:gd name="connsiteX22" fmla="*/ 2352675 w 6396037"/>
              <a:gd name="connsiteY22" fmla="*/ 2133600 h 2619375"/>
              <a:gd name="connsiteX23" fmla="*/ 2314575 w 6396037"/>
              <a:gd name="connsiteY23" fmla="*/ 2133600 h 2619375"/>
              <a:gd name="connsiteX24" fmla="*/ 2314575 w 6396037"/>
              <a:gd name="connsiteY24" fmla="*/ 2100262 h 2619375"/>
              <a:gd name="connsiteX25" fmla="*/ 2262187 w 6396037"/>
              <a:gd name="connsiteY25" fmla="*/ 2100262 h 2619375"/>
              <a:gd name="connsiteX26" fmla="*/ 2262187 w 6396037"/>
              <a:gd name="connsiteY26" fmla="*/ 2057400 h 2619375"/>
              <a:gd name="connsiteX27" fmla="*/ 2233612 w 6396037"/>
              <a:gd name="connsiteY27" fmla="*/ 2057400 h 2619375"/>
              <a:gd name="connsiteX28" fmla="*/ 2233612 w 6396037"/>
              <a:gd name="connsiteY28" fmla="*/ 2028825 h 2619375"/>
              <a:gd name="connsiteX29" fmla="*/ 2152650 w 6396037"/>
              <a:gd name="connsiteY29" fmla="*/ 2028825 h 2619375"/>
              <a:gd name="connsiteX30" fmla="*/ 2152650 w 6396037"/>
              <a:gd name="connsiteY30" fmla="*/ 1990725 h 2619375"/>
              <a:gd name="connsiteX31" fmla="*/ 2105025 w 6396037"/>
              <a:gd name="connsiteY31" fmla="*/ 1990725 h 2619375"/>
              <a:gd name="connsiteX32" fmla="*/ 2105025 w 6396037"/>
              <a:gd name="connsiteY32" fmla="*/ 1952625 h 2619375"/>
              <a:gd name="connsiteX33" fmla="*/ 1919287 w 6396037"/>
              <a:gd name="connsiteY33" fmla="*/ 1952625 h 2619375"/>
              <a:gd name="connsiteX34" fmla="*/ 1919287 w 6396037"/>
              <a:gd name="connsiteY34" fmla="*/ 1933575 h 2619375"/>
              <a:gd name="connsiteX35" fmla="*/ 1824037 w 6396037"/>
              <a:gd name="connsiteY35" fmla="*/ 1933575 h 2619375"/>
              <a:gd name="connsiteX36" fmla="*/ 1824037 w 6396037"/>
              <a:gd name="connsiteY36" fmla="*/ 1900237 h 2619375"/>
              <a:gd name="connsiteX37" fmla="*/ 1747837 w 6396037"/>
              <a:gd name="connsiteY37" fmla="*/ 1900237 h 2619375"/>
              <a:gd name="connsiteX38" fmla="*/ 1747837 w 6396037"/>
              <a:gd name="connsiteY38" fmla="*/ 1852612 h 2619375"/>
              <a:gd name="connsiteX39" fmla="*/ 1747837 w 6396037"/>
              <a:gd name="connsiteY39" fmla="*/ 1833562 h 2619375"/>
              <a:gd name="connsiteX40" fmla="*/ 1662112 w 6396037"/>
              <a:gd name="connsiteY40" fmla="*/ 1833562 h 2619375"/>
              <a:gd name="connsiteX41" fmla="*/ 1659731 w 6396037"/>
              <a:gd name="connsiteY41" fmla="*/ 1809749 h 2619375"/>
              <a:gd name="connsiteX42" fmla="*/ 1643062 w 6396037"/>
              <a:gd name="connsiteY42" fmla="*/ 1809749 h 2619375"/>
              <a:gd name="connsiteX43" fmla="*/ 1643062 w 6396037"/>
              <a:gd name="connsiteY43" fmla="*/ 1738312 h 2619375"/>
              <a:gd name="connsiteX44" fmla="*/ 1576387 w 6396037"/>
              <a:gd name="connsiteY44" fmla="*/ 1738312 h 2619375"/>
              <a:gd name="connsiteX45" fmla="*/ 1576387 w 6396037"/>
              <a:gd name="connsiteY45" fmla="*/ 1695450 h 2619375"/>
              <a:gd name="connsiteX46" fmla="*/ 1559718 w 6396037"/>
              <a:gd name="connsiteY46" fmla="*/ 1695449 h 2619375"/>
              <a:gd name="connsiteX47" fmla="*/ 1562100 w 6396037"/>
              <a:gd name="connsiteY47" fmla="*/ 1652587 h 2619375"/>
              <a:gd name="connsiteX48" fmla="*/ 1519237 w 6396037"/>
              <a:gd name="connsiteY48" fmla="*/ 1652587 h 2619375"/>
              <a:gd name="connsiteX49" fmla="*/ 1519237 w 6396037"/>
              <a:gd name="connsiteY49" fmla="*/ 1619250 h 2619375"/>
              <a:gd name="connsiteX50" fmla="*/ 1485900 w 6396037"/>
              <a:gd name="connsiteY50" fmla="*/ 1619250 h 2619375"/>
              <a:gd name="connsiteX51" fmla="*/ 1485900 w 6396037"/>
              <a:gd name="connsiteY51" fmla="*/ 1571625 h 2619375"/>
              <a:gd name="connsiteX52" fmla="*/ 1419225 w 6396037"/>
              <a:gd name="connsiteY52" fmla="*/ 1571625 h 2619375"/>
              <a:gd name="connsiteX53" fmla="*/ 1419225 w 6396037"/>
              <a:gd name="connsiteY53" fmla="*/ 1504950 h 2619375"/>
              <a:gd name="connsiteX54" fmla="*/ 1314450 w 6396037"/>
              <a:gd name="connsiteY54" fmla="*/ 1504950 h 2619375"/>
              <a:gd name="connsiteX55" fmla="*/ 1314450 w 6396037"/>
              <a:gd name="connsiteY55" fmla="*/ 1476375 h 2619375"/>
              <a:gd name="connsiteX56" fmla="*/ 1281112 w 6396037"/>
              <a:gd name="connsiteY56" fmla="*/ 1476375 h 2619375"/>
              <a:gd name="connsiteX57" fmla="*/ 1281112 w 6396037"/>
              <a:gd name="connsiteY57" fmla="*/ 1447800 h 2619375"/>
              <a:gd name="connsiteX58" fmla="*/ 1223962 w 6396037"/>
              <a:gd name="connsiteY58" fmla="*/ 1447800 h 2619375"/>
              <a:gd name="connsiteX59" fmla="*/ 1223962 w 6396037"/>
              <a:gd name="connsiteY59" fmla="*/ 1423987 h 2619375"/>
              <a:gd name="connsiteX60" fmla="*/ 1181100 w 6396037"/>
              <a:gd name="connsiteY60" fmla="*/ 1423987 h 2619375"/>
              <a:gd name="connsiteX61" fmla="*/ 1181100 w 6396037"/>
              <a:gd name="connsiteY61" fmla="*/ 1352550 h 2619375"/>
              <a:gd name="connsiteX62" fmla="*/ 1157287 w 6396037"/>
              <a:gd name="connsiteY62" fmla="*/ 1352550 h 2619375"/>
              <a:gd name="connsiteX63" fmla="*/ 1157287 w 6396037"/>
              <a:gd name="connsiteY63" fmla="*/ 1304925 h 2619375"/>
              <a:gd name="connsiteX64" fmla="*/ 1100137 w 6396037"/>
              <a:gd name="connsiteY64" fmla="*/ 1304925 h 2619375"/>
              <a:gd name="connsiteX65" fmla="*/ 1100137 w 6396037"/>
              <a:gd name="connsiteY65" fmla="*/ 1214437 h 2619375"/>
              <a:gd name="connsiteX66" fmla="*/ 1076325 w 6396037"/>
              <a:gd name="connsiteY66" fmla="*/ 1214437 h 2619375"/>
              <a:gd name="connsiteX67" fmla="*/ 1076325 w 6396037"/>
              <a:gd name="connsiteY67" fmla="*/ 1147762 h 2619375"/>
              <a:gd name="connsiteX68" fmla="*/ 1052512 w 6396037"/>
              <a:gd name="connsiteY68" fmla="*/ 1147762 h 2619375"/>
              <a:gd name="connsiteX69" fmla="*/ 1052512 w 6396037"/>
              <a:gd name="connsiteY69" fmla="*/ 1109662 h 2619375"/>
              <a:gd name="connsiteX70" fmla="*/ 976312 w 6396037"/>
              <a:gd name="connsiteY70" fmla="*/ 1109662 h 2619375"/>
              <a:gd name="connsiteX71" fmla="*/ 976312 w 6396037"/>
              <a:gd name="connsiteY71" fmla="*/ 1081087 h 2619375"/>
              <a:gd name="connsiteX72" fmla="*/ 923925 w 6396037"/>
              <a:gd name="connsiteY72" fmla="*/ 1081087 h 2619375"/>
              <a:gd name="connsiteX73" fmla="*/ 923925 w 6396037"/>
              <a:gd name="connsiteY73" fmla="*/ 1052512 h 2619375"/>
              <a:gd name="connsiteX74" fmla="*/ 890587 w 6396037"/>
              <a:gd name="connsiteY74" fmla="*/ 1052512 h 2619375"/>
              <a:gd name="connsiteX75" fmla="*/ 890587 w 6396037"/>
              <a:gd name="connsiteY75" fmla="*/ 1000125 h 2619375"/>
              <a:gd name="connsiteX76" fmla="*/ 890587 w 6396037"/>
              <a:gd name="connsiteY76" fmla="*/ 1000125 h 2619375"/>
              <a:gd name="connsiteX77" fmla="*/ 890587 w 6396037"/>
              <a:gd name="connsiteY77" fmla="*/ 1000125 h 2619375"/>
              <a:gd name="connsiteX78" fmla="*/ 862012 w 6396037"/>
              <a:gd name="connsiteY78" fmla="*/ 1000125 h 2619375"/>
              <a:gd name="connsiteX79" fmla="*/ 862012 w 6396037"/>
              <a:gd name="connsiteY79" fmla="*/ 962025 h 2619375"/>
              <a:gd name="connsiteX80" fmla="*/ 809625 w 6396037"/>
              <a:gd name="connsiteY80" fmla="*/ 962025 h 2619375"/>
              <a:gd name="connsiteX81" fmla="*/ 809625 w 6396037"/>
              <a:gd name="connsiteY81" fmla="*/ 914400 h 2619375"/>
              <a:gd name="connsiteX82" fmla="*/ 790575 w 6396037"/>
              <a:gd name="connsiteY82" fmla="*/ 914400 h 2619375"/>
              <a:gd name="connsiteX83" fmla="*/ 790575 w 6396037"/>
              <a:gd name="connsiteY83" fmla="*/ 871537 h 2619375"/>
              <a:gd name="connsiteX84" fmla="*/ 766762 w 6396037"/>
              <a:gd name="connsiteY84" fmla="*/ 871537 h 2619375"/>
              <a:gd name="connsiteX85" fmla="*/ 752475 w 6396037"/>
              <a:gd name="connsiteY85" fmla="*/ 804862 h 2619375"/>
              <a:gd name="connsiteX86" fmla="*/ 700087 w 6396037"/>
              <a:gd name="connsiteY86" fmla="*/ 804862 h 2619375"/>
              <a:gd name="connsiteX87" fmla="*/ 700087 w 6396037"/>
              <a:gd name="connsiteY87" fmla="*/ 714375 h 2619375"/>
              <a:gd name="connsiteX88" fmla="*/ 661987 w 6396037"/>
              <a:gd name="connsiteY88" fmla="*/ 714375 h 2619375"/>
              <a:gd name="connsiteX89" fmla="*/ 661987 w 6396037"/>
              <a:gd name="connsiteY89" fmla="*/ 681037 h 2619375"/>
              <a:gd name="connsiteX90" fmla="*/ 623887 w 6396037"/>
              <a:gd name="connsiteY90" fmla="*/ 681037 h 2619375"/>
              <a:gd name="connsiteX91" fmla="*/ 623887 w 6396037"/>
              <a:gd name="connsiteY91" fmla="*/ 642937 h 2619375"/>
              <a:gd name="connsiteX92" fmla="*/ 581025 w 6396037"/>
              <a:gd name="connsiteY92" fmla="*/ 642937 h 2619375"/>
              <a:gd name="connsiteX93" fmla="*/ 581025 w 6396037"/>
              <a:gd name="connsiteY93" fmla="*/ 590550 h 2619375"/>
              <a:gd name="connsiteX94" fmla="*/ 552450 w 6396037"/>
              <a:gd name="connsiteY94" fmla="*/ 590550 h 2619375"/>
              <a:gd name="connsiteX95" fmla="*/ 552450 w 6396037"/>
              <a:gd name="connsiteY95" fmla="*/ 547687 h 2619375"/>
              <a:gd name="connsiteX96" fmla="*/ 519112 w 6396037"/>
              <a:gd name="connsiteY96" fmla="*/ 547687 h 2619375"/>
              <a:gd name="connsiteX97" fmla="*/ 519112 w 6396037"/>
              <a:gd name="connsiteY97" fmla="*/ 504825 h 2619375"/>
              <a:gd name="connsiteX98" fmla="*/ 500062 w 6396037"/>
              <a:gd name="connsiteY98" fmla="*/ 504825 h 2619375"/>
              <a:gd name="connsiteX99" fmla="*/ 500062 w 6396037"/>
              <a:gd name="connsiteY99" fmla="*/ 461962 h 2619375"/>
              <a:gd name="connsiteX100" fmla="*/ 442912 w 6396037"/>
              <a:gd name="connsiteY100" fmla="*/ 461962 h 2619375"/>
              <a:gd name="connsiteX101" fmla="*/ 442912 w 6396037"/>
              <a:gd name="connsiteY101" fmla="*/ 428625 h 2619375"/>
              <a:gd name="connsiteX102" fmla="*/ 400050 w 6396037"/>
              <a:gd name="connsiteY102" fmla="*/ 428625 h 2619375"/>
              <a:gd name="connsiteX103" fmla="*/ 400050 w 6396037"/>
              <a:gd name="connsiteY103" fmla="*/ 395287 h 2619375"/>
              <a:gd name="connsiteX104" fmla="*/ 376237 w 6396037"/>
              <a:gd name="connsiteY104" fmla="*/ 395287 h 2619375"/>
              <a:gd name="connsiteX105" fmla="*/ 376237 w 6396037"/>
              <a:gd name="connsiteY105" fmla="*/ 371475 h 2619375"/>
              <a:gd name="connsiteX106" fmla="*/ 323850 w 6396037"/>
              <a:gd name="connsiteY106" fmla="*/ 371475 h 2619375"/>
              <a:gd name="connsiteX107" fmla="*/ 323850 w 6396037"/>
              <a:gd name="connsiteY107" fmla="*/ 338137 h 2619375"/>
              <a:gd name="connsiteX108" fmla="*/ 285750 w 6396037"/>
              <a:gd name="connsiteY108" fmla="*/ 338137 h 2619375"/>
              <a:gd name="connsiteX109" fmla="*/ 285750 w 6396037"/>
              <a:gd name="connsiteY109" fmla="*/ 290512 h 2619375"/>
              <a:gd name="connsiteX110" fmla="*/ 250032 w 6396037"/>
              <a:gd name="connsiteY110" fmla="*/ 292893 h 2619375"/>
              <a:gd name="connsiteX111" fmla="*/ 247650 w 6396037"/>
              <a:gd name="connsiteY111" fmla="*/ 219075 h 2619375"/>
              <a:gd name="connsiteX112" fmla="*/ 195262 w 6396037"/>
              <a:gd name="connsiteY112" fmla="*/ 219075 h 2619375"/>
              <a:gd name="connsiteX113" fmla="*/ 195262 w 6396037"/>
              <a:gd name="connsiteY113" fmla="*/ 190500 h 2619375"/>
              <a:gd name="connsiteX114" fmla="*/ 161925 w 6396037"/>
              <a:gd name="connsiteY114" fmla="*/ 190500 h 2619375"/>
              <a:gd name="connsiteX115" fmla="*/ 161925 w 6396037"/>
              <a:gd name="connsiteY115" fmla="*/ 142875 h 2619375"/>
              <a:gd name="connsiteX116" fmla="*/ 142875 w 6396037"/>
              <a:gd name="connsiteY116" fmla="*/ 142875 h 2619375"/>
              <a:gd name="connsiteX117" fmla="*/ 166687 w 6396037"/>
              <a:gd name="connsiteY117" fmla="*/ 119063 h 2619375"/>
              <a:gd name="connsiteX118" fmla="*/ 123825 w 6396037"/>
              <a:gd name="connsiteY118" fmla="*/ 119063 h 2619375"/>
              <a:gd name="connsiteX119" fmla="*/ 123825 w 6396037"/>
              <a:gd name="connsiteY119" fmla="*/ 80962 h 2619375"/>
              <a:gd name="connsiteX120" fmla="*/ 95250 w 6396037"/>
              <a:gd name="connsiteY120" fmla="*/ 80962 h 2619375"/>
              <a:gd name="connsiteX121" fmla="*/ 95250 w 6396037"/>
              <a:gd name="connsiteY121" fmla="*/ 33337 h 2619375"/>
              <a:gd name="connsiteX122" fmla="*/ 38100 w 6396037"/>
              <a:gd name="connsiteY122" fmla="*/ 33337 h 2619375"/>
              <a:gd name="connsiteX123" fmla="*/ 38100 w 6396037"/>
              <a:gd name="connsiteY123" fmla="*/ 0 h 2619375"/>
              <a:gd name="connsiteX124" fmla="*/ 0 w 6396037"/>
              <a:gd name="connsiteY124" fmla="*/ 0 h 2619375"/>
              <a:gd name="connsiteX0" fmla="*/ 6396037 w 6396037"/>
              <a:gd name="connsiteY0" fmla="*/ 2619375 h 2619375"/>
              <a:gd name="connsiteX1" fmla="*/ 4067175 w 6396037"/>
              <a:gd name="connsiteY1" fmla="*/ 2619375 h 2619375"/>
              <a:gd name="connsiteX2" fmla="*/ 4067175 w 6396037"/>
              <a:gd name="connsiteY2" fmla="*/ 2562225 h 2619375"/>
              <a:gd name="connsiteX3" fmla="*/ 3552825 w 6396037"/>
              <a:gd name="connsiteY3" fmla="*/ 2562225 h 2619375"/>
              <a:gd name="connsiteX4" fmla="*/ 3552825 w 6396037"/>
              <a:gd name="connsiteY4" fmla="*/ 2509837 h 2619375"/>
              <a:gd name="connsiteX5" fmla="*/ 3467100 w 6396037"/>
              <a:gd name="connsiteY5" fmla="*/ 2509837 h 2619375"/>
              <a:gd name="connsiteX6" fmla="*/ 3467100 w 6396037"/>
              <a:gd name="connsiteY6" fmla="*/ 2457450 h 2619375"/>
              <a:gd name="connsiteX7" fmla="*/ 3438525 w 6396037"/>
              <a:gd name="connsiteY7" fmla="*/ 2457450 h 2619375"/>
              <a:gd name="connsiteX8" fmla="*/ 3438525 w 6396037"/>
              <a:gd name="connsiteY8" fmla="*/ 2419350 h 2619375"/>
              <a:gd name="connsiteX9" fmla="*/ 3219450 w 6396037"/>
              <a:gd name="connsiteY9" fmla="*/ 2419350 h 2619375"/>
              <a:gd name="connsiteX10" fmla="*/ 3219450 w 6396037"/>
              <a:gd name="connsiteY10" fmla="*/ 2371725 h 2619375"/>
              <a:gd name="connsiteX11" fmla="*/ 3176587 w 6396037"/>
              <a:gd name="connsiteY11" fmla="*/ 2371725 h 2619375"/>
              <a:gd name="connsiteX12" fmla="*/ 3176587 w 6396037"/>
              <a:gd name="connsiteY12" fmla="*/ 2328862 h 2619375"/>
              <a:gd name="connsiteX13" fmla="*/ 2724150 w 6396037"/>
              <a:gd name="connsiteY13" fmla="*/ 2328862 h 2619375"/>
              <a:gd name="connsiteX14" fmla="*/ 2724150 w 6396037"/>
              <a:gd name="connsiteY14" fmla="*/ 2262187 h 2619375"/>
              <a:gd name="connsiteX15" fmla="*/ 2695575 w 6396037"/>
              <a:gd name="connsiteY15" fmla="*/ 2262187 h 2619375"/>
              <a:gd name="connsiteX16" fmla="*/ 2697957 w 6396037"/>
              <a:gd name="connsiteY16" fmla="*/ 2247900 h 2619375"/>
              <a:gd name="connsiteX17" fmla="*/ 2671762 w 6396037"/>
              <a:gd name="connsiteY17" fmla="*/ 2247900 h 2619375"/>
              <a:gd name="connsiteX18" fmla="*/ 2671762 w 6396037"/>
              <a:gd name="connsiteY18" fmla="*/ 2205037 h 2619375"/>
              <a:gd name="connsiteX19" fmla="*/ 2647950 w 6396037"/>
              <a:gd name="connsiteY19" fmla="*/ 2205037 h 2619375"/>
              <a:gd name="connsiteX20" fmla="*/ 2647950 w 6396037"/>
              <a:gd name="connsiteY20" fmla="*/ 2176462 h 2619375"/>
              <a:gd name="connsiteX21" fmla="*/ 2352675 w 6396037"/>
              <a:gd name="connsiteY21" fmla="*/ 2176462 h 2619375"/>
              <a:gd name="connsiteX22" fmla="*/ 2352675 w 6396037"/>
              <a:gd name="connsiteY22" fmla="*/ 2133600 h 2619375"/>
              <a:gd name="connsiteX23" fmla="*/ 2314575 w 6396037"/>
              <a:gd name="connsiteY23" fmla="*/ 2133600 h 2619375"/>
              <a:gd name="connsiteX24" fmla="*/ 2314575 w 6396037"/>
              <a:gd name="connsiteY24" fmla="*/ 2100262 h 2619375"/>
              <a:gd name="connsiteX25" fmla="*/ 2262187 w 6396037"/>
              <a:gd name="connsiteY25" fmla="*/ 2100262 h 2619375"/>
              <a:gd name="connsiteX26" fmla="*/ 2262187 w 6396037"/>
              <a:gd name="connsiteY26" fmla="*/ 2057400 h 2619375"/>
              <a:gd name="connsiteX27" fmla="*/ 2233612 w 6396037"/>
              <a:gd name="connsiteY27" fmla="*/ 2057400 h 2619375"/>
              <a:gd name="connsiteX28" fmla="*/ 2233612 w 6396037"/>
              <a:gd name="connsiteY28" fmla="*/ 2028825 h 2619375"/>
              <a:gd name="connsiteX29" fmla="*/ 2152650 w 6396037"/>
              <a:gd name="connsiteY29" fmla="*/ 2028825 h 2619375"/>
              <a:gd name="connsiteX30" fmla="*/ 2152650 w 6396037"/>
              <a:gd name="connsiteY30" fmla="*/ 1990725 h 2619375"/>
              <a:gd name="connsiteX31" fmla="*/ 2105025 w 6396037"/>
              <a:gd name="connsiteY31" fmla="*/ 1990725 h 2619375"/>
              <a:gd name="connsiteX32" fmla="*/ 2105025 w 6396037"/>
              <a:gd name="connsiteY32" fmla="*/ 1952625 h 2619375"/>
              <a:gd name="connsiteX33" fmla="*/ 1919287 w 6396037"/>
              <a:gd name="connsiteY33" fmla="*/ 1952625 h 2619375"/>
              <a:gd name="connsiteX34" fmla="*/ 1919287 w 6396037"/>
              <a:gd name="connsiteY34" fmla="*/ 1933575 h 2619375"/>
              <a:gd name="connsiteX35" fmla="*/ 1824037 w 6396037"/>
              <a:gd name="connsiteY35" fmla="*/ 1933575 h 2619375"/>
              <a:gd name="connsiteX36" fmla="*/ 1824037 w 6396037"/>
              <a:gd name="connsiteY36" fmla="*/ 1900237 h 2619375"/>
              <a:gd name="connsiteX37" fmla="*/ 1747837 w 6396037"/>
              <a:gd name="connsiteY37" fmla="*/ 1900237 h 2619375"/>
              <a:gd name="connsiteX38" fmla="*/ 1747837 w 6396037"/>
              <a:gd name="connsiteY38" fmla="*/ 1852612 h 2619375"/>
              <a:gd name="connsiteX39" fmla="*/ 1747837 w 6396037"/>
              <a:gd name="connsiteY39" fmla="*/ 1833562 h 2619375"/>
              <a:gd name="connsiteX40" fmla="*/ 1662112 w 6396037"/>
              <a:gd name="connsiteY40" fmla="*/ 1833562 h 2619375"/>
              <a:gd name="connsiteX41" fmla="*/ 1659731 w 6396037"/>
              <a:gd name="connsiteY41" fmla="*/ 1809749 h 2619375"/>
              <a:gd name="connsiteX42" fmla="*/ 1643062 w 6396037"/>
              <a:gd name="connsiteY42" fmla="*/ 1809749 h 2619375"/>
              <a:gd name="connsiteX43" fmla="*/ 1643062 w 6396037"/>
              <a:gd name="connsiteY43" fmla="*/ 1738312 h 2619375"/>
              <a:gd name="connsiteX44" fmla="*/ 1576387 w 6396037"/>
              <a:gd name="connsiteY44" fmla="*/ 1738312 h 2619375"/>
              <a:gd name="connsiteX45" fmla="*/ 1576387 w 6396037"/>
              <a:gd name="connsiteY45" fmla="*/ 1695450 h 2619375"/>
              <a:gd name="connsiteX46" fmla="*/ 1559718 w 6396037"/>
              <a:gd name="connsiteY46" fmla="*/ 1695449 h 2619375"/>
              <a:gd name="connsiteX47" fmla="*/ 1562100 w 6396037"/>
              <a:gd name="connsiteY47" fmla="*/ 1652587 h 2619375"/>
              <a:gd name="connsiteX48" fmla="*/ 1519237 w 6396037"/>
              <a:gd name="connsiteY48" fmla="*/ 1652587 h 2619375"/>
              <a:gd name="connsiteX49" fmla="*/ 1519237 w 6396037"/>
              <a:gd name="connsiteY49" fmla="*/ 1619250 h 2619375"/>
              <a:gd name="connsiteX50" fmla="*/ 1485900 w 6396037"/>
              <a:gd name="connsiteY50" fmla="*/ 1619250 h 2619375"/>
              <a:gd name="connsiteX51" fmla="*/ 1485900 w 6396037"/>
              <a:gd name="connsiteY51" fmla="*/ 1571625 h 2619375"/>
              <a:gd name="connsiteX52" fmla="*/ 1419225 w 6396037"/>
              <a:gd name="connsiteY52" fmla="*/ 1571625 h 2619375"/>
              <a:gd name="connsiteX53" fmla="*/ 1419225 w 6396037"/>
              <a:gd name="connsiteY53" fmla="*/ 1504950 h 2619375"/>
              <a:gd name="connsiteX54" fmla="*/ 1314450 w 6396037"/>
              <a:gd name="connsiteY54" fmla="*/ 1504950 h 2619375"/>
              <a:gd name="connsiteX55" fmla="*/ 1314450 w 6396037"/>
              <a:gd name="connsiteY55" fmla="*/ 1476375 h 2619375"/>
              <a:gd name="connsiteX56" fmla="*/ 1281112 w 6396037"/>
              <a:gd name="connsiteY56" fmla="*/ 1476375 h 2619375"/>
              <a:gd name="connsiteX57" fmla="*/ 1281112 w 6396037"/>
              <a:gd name="connsiteY57" fmla="*/ 1447800 h 2619375"/>
              <a:gd name="connsiteX58" fmla="*/ 1223962 w 6396037"/>
              <a:gd name="connsiteY58" fmla="*/ 1447800 h 2619375"/>
              <a:gd name="connsiteX59" fmla="*/ 1223962 w 6396037"/>
              <a:gd name="connsiteY59" fmla="*/ 1423987 h 2619375"/>
              <a:gd name="connsiteX60" fmla="*/ 1181100 w 6396037"/>
              <a:gd name="connsiteY60" fmla="*/ 1423987 h 2619375"/>
              <a:gd name="connsiteX61" fmla="*/ 1181100 w 6396037"/>
              <a:gd name="connsiteY61" fmla="*/ 1352550 h 2619375"/>
              <a:gd name="connsiteX62" fmla="*/ 1157287 w 6396037"/>
              <a:gd name="connsiteY62" fmla="*/ 1352550 h 2619375"/>
              <a:gd name="connsiteX63" fmla="*/ 1157287 w 6396037"/>
              <a:gd name="connsiteY63" fmla="*/ 1304925 h 2619375"/>
              <a:gd name="connsiteX64" fmla="*/ 1100137 w 6396037"/>
              <a:gd name="connsiteY64" fmla="*/ 1304925 h 2619375"/>
              <a:gd name="connsiteX65" fmla="*/ 1100137 w 6396037"/>
              <a:gd name="connsiteY65" fmla="*/ 1214437 h 2619375"/>
              <a:gd name="connsiteX66" fmla="*/ 1076325 w 6396037"/>
              <a:gd name="connsiteY66" fmla="*/ 1214437 h 2619375"/>
              <a:gd name="connsiteX67" fmla="*/ 1076325 w 6396037"/>
              <a:gd name="connsiteY67" fmla="*/ 1147762 h 2619375"/>
              <a:gd name="connsiteX68" fmla="*/ 1052512 w 6396037"/>
              <a:gd name="connsiteY68" fmla="*/ 1147762 h 2619375"/>
              <a:gd name="connsiteX69" fmla="*/ 1052512 w 6396037"/>
              <a:gd name="connsiteY69" fmla="*/ 1109662 h 2619375"/>
              <a:gd name="connsiteX70" fmla="*/ 976312 w 6396037"/>
              <a:gd name="connsiteY70" fmla="*/ 1109662 h 2619375"/>
              <a:gd name="connsiteX71" fmla="*/ 976312 w 6396037"/>
              <a:gd name="connsiteY71" fmla="*/ 1081087 h 2619375"/>
              <a:gd name="connsiteX72" fmla="*/ 923925 w 6396037"/>
              <a:gd name="connsiteY72" fmla="*/ 1081087 h 2619375"/>
              <a:gd name="connsiteX73" fmla="*/ 923925 w 6396037"/>
              <a:gd name="connsiteY73" fmla="*/ 1052512 h 2619375"/>
              <a:gd name="connsiteX74" fmla="*/ 890587 w 6396037"/>
              <a:gd name="connsiteY74" fmla="*/ 1052512 h 2619375"/>
              <a:gd name="connsiteX75" fmla="*/ 890587 w 6396037"/>
              <a:gd name="connsiteY75" fmla="*/ 1000125 h 2619375"/>
              <a:gd name="connsiteX76" fmla="*/ 890587 w 6396037"/>
              <a:gd name="connsiteY76" fmla="*/ 1000125 h 2619375"/>
              <a:gd name="connsiteX77" fmla="*/ 890587 w 6396037"/>
              <a:gd name="connsiteY77" fmla="*/ 1000125 h 2619375"/>
              <a:gd name="connsiteX78" fmla="*/ 862012 w 6396037"/>
              <a:gd name="connsiteY78" fmla="*/ 1000125 h 2619375"/>
              <a:gd name="connsiteX79" fmla="*/ 862012 w 6396037"/>
              <a:gd name="connsiteY79" fmla="*/ 962025 h 2619375"/>
              <a:gd name="connsiteX80" fmla="*/ 809625 w 6396037"/>
              <a:gd name="connsiteY80" fmla="*/ 962025 h 2619375"/>
              <a:gd name="connsiteX81" fmla="*/ 809625 w 6396037"/>
              <a:gd name="connsiteY81" fmla="*/ 914400 h 2619375"/>
              <a:gd name="connsiteX82" fmla="*/ 790575 w 6396037"/>
              <a:gd name="connsiteY82" fmla="*/ 914400 h 2619375"/>
              <a:gd name="connsiteX83" fmla="*/ 790575 w 6396037"/>
              <a:gd name="connsiteY83" fmla="*/ 871537 h 2619375"/>
              <a:gd name="connsiteX84" fmla="*/ 754856 w 6396037"/>
              <a:gd name="connsiteY84" fmla="*/ 866774 h 2619375"/>
              <a:gd name="connsiteX85" fmla="*/ 752475 w 6396037"/>
              <a:gd name="connsiteY85" fmla="*/ 804862 h 2619375"/>
              <a:gd name="connsiteX86" fmla="*/ 700087 w 6396037"/>
              <a:gd name="connsiteY86" fmla="*/ 804862 h 2619375"/>
              <a:gd name="connsiteX87" fmla="*/ 700087 w 6396037"/>
              <a:gd name="connsiteY87" fmla="*/ 714375 h 2619375"/>
              <a:gd name="connsiteX88" fmla="*/ 661987 w 6396037"/>
              <a:gd name="connsiteY88" fmla="*/ 714375 h 2619375"/>
              <a:gd name="connsiteX89" fmla="*/ 661987 w 6396037"/>
              <a:gd name="connsiteY89" fmla="*/ 681037 h 2619375"/>
              <a:gd name="connsiteX90" fmla="*/ 623887 w 6396037"/>
              <a:gd name="connsiteY90" fmla="*/ 681037 h 2619375"/>
              <a:gd name="connsiteX91" fmla="*/ 623887 w 6396037"/>
              <a:gd name="connsiteY91" fmla="*/ 642937 h 2619375"/>
              <a:gd name="connsiteX92" fmla="*/ 581025 w 6396037"/>
              <a:gd name="connsiteY92" fmla="*/ 642937 h 2619375"/>
              <a:gd name="connsiteX93" fmla="*/ 581025 w 6396037"/>
              <a:gd name="connsiteY93" fmla="*/ 590550 h 2619375"/>
              <a:gd name="connsiteX94" fmla="*/ 552450 w 6396037"/>
              <a:gd name="connsiteY94" fmla="*/ 590550 h 2619375"/>
              <a:gd name="connsiteX95" fmla="*/ 552450 w 6396037"/>
              <a:gd name="connsiteY95" fmla="*/ 547687 h 2619375"/>
              <a:gd name="connsiteX96" fmla="*/ 519112 w 6396037"/>
              <a:gd name="connsiteY96" fmla="*/ 547687 h 2619375"/>
              <a:gd name="connsiteX97" fmla="*/ 519112 w 6396037"/>
              <a:gd name="connsiteY97" fmla="*/ 504825 h 2619375"/>
              <a:gd name="connsiteX98" fmla="*/ 500062 w 6396037"/>
              <a:gd name="connsiteY98" fmla="*/ 504825 h 2619375"/>
              <a:gd name="connsiteX99" fmla="*/ 500062 w 6396037"/>
              <a:gd name="connsiteY99" fmla="*/ 461962 h 2619375"/>
              <a:gd name="connsiteX100" fmla="*/ 442912 w 6396037"/>
              <a:gd name="connsiteY100" fmla="*/ 461962 h 2619375"/>
              <a:gd name="connsiteX101" fmla="*/ 442912 w 6396037"/>
              <a:gd name="connsiteY101" fmla="*/ 428625 h 2619375"/>
              <a:gd name="connsiteX102" fmla="*/ 400050 w 6396037"/>
              <a:gd name="connsiteY102" fmla="*/ 428625 h 2619375"/>
              <a:gd name="connsiteX103" fmla="*/ 400050 w 6396037"/>
              <a:gd name="connsiteY103" fmla="*/ 395287 h 2619375"/>
              <a:gd name="connsiteX104" fmla="*/ 376237 w 6396037"/>
              <a:gd name="connsiteY104" fmla="*/ 395287 h 2619375"/>
              <a:gd name="connsiteX105" fmla="*/ 376237 w 6396037"/>
              <a:gd name="connsiteY105" fmla="*/ 371475 h 2619375"/>
              <a:gd name="connsiteX106" fmla="*/ 323850 w 6396037"/>
              <a:gd name="connsiteY106" fmla="*/ 371475 h 2619375"/>
              <a:gd name="connsiteX107" fmla="*/ 323850 w 6396037"/>
              <a:gd name="connsiteY107" fmla="*/ 338137 h 2619375"/>
              <a:gd name="connsiteX108" fmla="*/ 285750 w 6396037"/>
              <a:gd name="connsiteY108" fmla="*/ 338137 h 2619375"/>
              <a:gd name="connsiteX109" fmla="*/ 285750 w 6396037"/>
              <a:gd name="connsiteY109" fmla="*/ 290512 h 2619375"/>
              <a:gd name="connsiteX110" fmla="*/ 250032 w 6396037"/>
              <a:gd name="connsiteY110" fmla="*/ 292893 h 2619375"/>
              <a:gd name="connsiteX111" fmla="*/ 247650 w 6396037"/>
              <a:gd name="connsiteY111" fmla="*/ 219075 h 2619375"/>
              <a:gd name="connsiteX112" fmla="*/ 195262 w 6396037"/>
              <a:gd name="connsiteY112" fmla="*/ 219075 h 2619375"/>
              <a:gd name="connsiteX113" fmla="*/ 195262 w 6396037"/>
              <a:gd name="connsiteY113" fmla="*/ 190500 h 2619375"/>
              <a:gd name="connsiteX114" fmla="*/ 161925 w 6396037"/>
              <a:gd name="connsiteY114" fmla="*/ 190500 h 2619375"/>
              <a:gd name="connsiteX115" fmla="*/ 161925 w 6396037"/>
              <a:gd name="connsiteY115" fmla="*/ 142875 h 2619375"/>
              <a:gd name="connsiteX116" fmla="*/ 142875 w 6396037"/>
              <a:gd name="connsiteY116" fmla="*/ 142875 h 2619375"/>
              <a:gd name="connsiteX117" fmla="*/ 166687 w 6396037"/>
              <a:gd name="connsiteY117" fmla="*/ 119063 h 2619375"/>
              <a:gd name="connsiteX118" fmla="*/ 123825 w 6396037"/>
              <a:gd name="connsiteY118" fmla="*/ 119063 h 2619375"/>
              <a:gd name="connsiteX119" fmla="*/ 123825 w 6396037"/>
              <a:gd name="connsiteY119" fmla="*/ 80962 h 2619375"/>
              <a:gd name="connsiteX120" fmla="*/ 95250 w 6396037"/>
              <a:gd name="connsiteY120" fmla="*/ 80962 h 2619375"/>
              <a:gd name="connsiteX121" fmla="*/ 95250 w 6396037"/>
              <a:gd name="connsiteY121" fmla="*/ 33337 h 2619375"/>
              <a:gd name="connsiteX122" fmla="*/ 38100 w 6396037"/>
              <a:gd name="connsiteY122" fmla="*/ 33337 h 2619375"/>
              <a:gd name="connsiteX123" fmla="*/ 38100 w 6396037"/>
              <a:gd name="connsiteY123" fmla="*/ 0 h 2619375"/>
              <a:gd name="connsiteX124" fmla="*/ 0 w 6396037"/>
              <a:gd name="connsiteY124" fmla="*/ 0 h 2619375"/>
              <a:gd name="connsiteX0" fmla="*/ 6396037 w 6396037"/>
              <a:gd name="connsiteY0" fmla="*/ 2619375 h 2619375"/>
              <a:gd name="connsiteX1" fmla="*/ 4067175 w 6396037"/>
              <a:gd name="connsiteY1" fmla="*/ 2619375 h 2619375"/>
              <a:gd name="connsiteX2" fmla="*/ 4067175 w 6396037"/>
              <a:gd name="connsiteY2" fmla="*/ 2562225 h 2619375"/>
              <a:gd name="connsiteX3" fmla="*/ 3552825 w 6396037"/>
              <a:gd name="connsiteY3" fmla="*/ 2562225 h 2619375"/>
              <a:gd name="connsiteX4" fmla="*/ 3552825 w 6396037"/>
              <a:gd name="connsiteY4" fmla="*/ 2509837 h 2619375"/>
              <a:gd name="connsiteX5" fmla="*/ 3467100 w 6396037"/>
              <a:gd name="connsiteY5" fmla="*/ 2509837 h 2619375"/>
              <a:gd name="connsiteX6" fmla="*/ 3467100 w 6396037"/>
              <a:gd name="connsiteY6" fmla="*/ 2457450 h 2619375"/>
              <a:gd name="connsiteX7" fmla="*/ 3438525 w 6396037"/>
              <a:gd name="connsiteY7" fmla="*/ 2457450 h 2619375"/>
              <a:gd name="connsiteX8" fmla="*/ 3438525 w 6396037"/>
              <a:gd name="connsiteY8" fmla="*/ 2419350 h 2619375"/>
              <a:gd name="connsiteX9" fmla="*/ 3219450 w 6396037"/>
              <a:gd name="connsiteY9" fmla="*/ 2419350 h 2619375"/>
              <a:gd name="connsiteX10" fmla="*/ 3219450 w 6396037"/>
              <a:gd name="connsiteY10" fmla="*/ 2371725 h 2619375"/>
              <a:gd name="connsiteX11" fmla="*/ 3176587 w 6396037"/>
              <a:gd name="connsiteY11" fmla="*/ 2371725 h 2619375"/>
              <a:gd name="connsiteX12" fmla="*/ 3176587 w 6396037"/>
              <a:gd name="connsiteY12" fmla="*/ 2328862 h 2619375"/>
              <a:gd name="connsiteX13" fmla="*/ 2724150 w 6396037"/>
              <a:gd name="connsiteY13" fmla="*/ 2328862 h 2619375"/>
              <a:gd name="connsiteX14" fmla="*/ 2724150 w 6396037"/>
              <a:gd name="connsiteY14" fmla="*/ 2262187 h 2619375"/>
              <a:gd name="connsiteX15" fmla="*/ 2695575 w 6396037"/>
              <a:gd name="connsiteY15" fmla="*/ 2262187 h 2619375"/>
              <a:gd name="connsiteX16" fmla="*/ 2697957 w 6396037"/>
              <a:gd name="connsiteY16" fmla="*/ 2247900 h 2619375"/>
              <a:gd name="connsiteX17" fmla="*/ 2671762 w 6396037"/>
              <a:gd name="connsiteY17" fmla="*/ 2247900 h 2619375"/>
              <a:gd name="connsiteX18" fmla="*/ 2671762 w 6396037"/>
              <a:gd name="connsiteY18" fmla="*/ 2205037 h 2619375"/>
              <a:gd name="connsiteX19" fmla="*/ 2647950 w 6396037"/>
              <a:gd name="connsiteY19" fmla="*/ 2205037 h 2619375"/>
              <a:gd name="connsiteX20" fmla="*/ 2647950 w 6396037"/>
              <a:gd name="connsiteY20" fmla="*/ 2176462 h 2619375"/>
              <a:gd name="connsiteX21" fmla="*/ 2352675 w 6396037"/>
              <a:gd name="connsiteY21" fmla="*/ 2176462 h 2619375"/>
              <a:gd name="connsiteX22" fmla="*/ 2352675 w 6396037"/>
              <a:gd name="connsiteY22" fmla="*/ 2133600 h 2619375"/>
              <a:gd name="connsiteX23" fmla="*/ 2314575 w 6396037"/>
              <a:gd name="connsiteY23" fmla="*/ 2133600 h 2619375"/>
              <a:gd name="connsiteX24" fmla="*/ 2314575 w 6396037"/>
              <a:gd name="connsiteY24" fmla="*/ 2100262 h 2619375"/>
              <a:gd name="connsiteX25" fmla="*/ 2262187 w 6396037"/>
              <a:gd name="connsiteY25" fmla="*/ 2100262 h 2619375"/>
              <a:gd name="connsiteX26" fmla="*/ 2262187 w 6396037"/>
              <a:gd name="connsiteY26" fmla="*/ 2057400 h 2619375"/>
              <a:gd name="connsiteX27" fmla="*/ 2233612 w 6396037"/>
              <a:gd name="connsiteY27" fmla="*/ 2057400 h 2619375"/>
              <a:gd name="connsiteX28" fmla="*/ 2233612 w 6396037"/>
              <a:gd name="connsiteY28" fmla="*/ 2028825 h 2619375"/>
              <a:gd name="connsiteX29" fmla="*/ 2152650 w 6396037"/>
              <a:gd name="connsiteY29" fmla="*/ 2028825 h 2619375"/>
              <a:gd name="connsiteX30" fmla="*/ 2152650 w 6396037"/>
              <a:gd name="connsiteY30" fmla="*/ 1990725 h 2619375"/>
              <a:gd name="connsiteX31" fmla="*/ 2105025 w 6396037"/>
              <a:gd name="connsiteY31" fmla="*/ 1990725 h 2619375"/>
              <a:gd name="connsiteX32" fmla="*/ 2105025 w 6396037"/>
              <a:gd name="connsiteY32" fmla="*/ 1952625 h 2619375"/>
              <a:gd name="connsiteX33" fmla="*/ 1919287 w 6396037"/>
              <a:gd name="connsiteY33" fmla="*/ 1952625 h 2619375"/>
              <a:gd name="connsiteX34" fmla="*/ 1919287 w 6396037"/>
              <a:gd name="connsiteY34" fmla="*/ 1933575 h 2619375"/>
              <a:gd name="connsiteX35" fmla="*/ 1824037 w 6396037"/>
              <a:gd name="connsiteY35" fmla="*/ 1933575 h 2619375"/>
              <a:gd name="connsiteX36" fmla="*/ 1824037 w 6396037"/>
              <a:gd name="connsiteY36" fmla="*/ 1900237 h 2619375"/>
              <a:gd name="connsiteX37" fmla="*/ 1747837 w 6396037"/>
              <a:gd name="connsiteY37" fmla="*/ 1900237 h 2619375"/>
              <a:gd name="connsiteX38" fmla="*/ 1747837 w 6396037"/>
              <a:gd name="connsiteY38" fmla="*/ 1852612 h 2619375"/>
              <a:gd name="connsiteX39" fmla="*/ 1747837 w 6396037"/>
              <a:gd name="connsiteY39" fmla="*/ 1833562 h 2619375"/>
              <a:gd name="connsiteX40" fmla="*/ 1662112 w 6396037"/>
              <a:gd name="connsiteY40" fmla="*/ 1833562 h 2619375"/>
              <a:gd name="connsiteX41" fmla="*/ 1659731 w 6396037"/>
              <a:gd name="connsiteY41" fmla="*/ 1809749 h 2619375"/>
              <a:gd name="connsiteX42" fmla="*/ 1643062 w 6396037"/>
              <a:gd name="connsiteY42" fmla="*/ 1809749 h 2619375"/>
              <a:gd name="connsiteX43" fmla="*/ 1643062 w 6396037"/>
              <a:gd name="connsiteY43" fmla="*/ 1738312 h 2619375"/>
              <a:gd name="connsiteX44" fmla="*/ 1576387 w 6396037"/>
              <a:gd name="connsiteY44" fmla="*/ 1738312 h 2619375"/>
              <a:gd name="connsiteX45" fmla="*/ 1576387 w 6396037"/>
              <a:gd name="connsiteY45" fmla="*/ 1695450 h 2619375"/>
              <a:gd name="connsiteX46" fmla="*/ 1559718 w 6396037"/>
              <a:gd name="connsiteY46" fmla="*/ 1695449 h 2619375"/>
              <a:gd name="connsiteX47" fmla="*/ 1562100 w 6396037"/>
              <a:gd name="connsiteY47" fmla="*/ 1652587 h 2619375"/>
              <a:gd name="connsiteX48" fmla="*/ 1519237 w 6396037"/>
              <a:gd name="connsiteY48" fmla="*/ 1652587 h 2619375"/>
              <a:gd name="connsiteX49" fmla="*/ 1519237 w 6396037"/>
              <a:gd name="connsiteY49" fmla="*/ 1619250 h 2619375"/>
              <a:gd name="connsiteX50" fmla="*/ 1485900 w 6396037"/>
              <a:gd name="connsiteY50" fmla="*/ 1619250 h 2619375"/>
              <a:gd name="connsiteX51" fmla="*/ 1485900 w 6396037"/>
              <a:gd name="connsiteY51" fmla="*/ 1571625 h 2619375"/>
              <a:gd name="connsiteX52" fmla="*/ 1419225 w 6396037"/>
              <a:gd name="connsiteY52" fmla="*/ 1571625 h 2619375"/>
              <a:gd name="connsiteX53" fmla="*/ 1419225 w 6396037"/>
              <a:gd name="connsiteY53" fmla="*/ 1504950 h 2619375"/>
              <a:gd name="connsiteX54" fmla="*/ 1314450 w 6396037"/>
              <a:gd name="connsiteY54" fmla="*/ 1504950 h 2619375"/>
              <a:gd name="connsiteX55" fmla="*/ 1314450 w 6396037"/>
              <a:gd name="connsiteY55" fmla="*/ 1476375 h 2619375"/>
              <a:gd name="connsiteX56" fmla="*/ 1281112 w 6396037"/>
              <a:gd name="connsiteY56" fmla="*/ 1476375 h 2619375"/>
              <a:gd name="connsiteX57" fmla="*/ 1281112 w 6396037"/>
              <a:gd name="connsiteY57" fmla="*/ 1447800 h 2619375"/>
              <a:gd name="connsiteX58" fmla="*/ 1223962 w 6396037"/>
              <a:gd name="connsiteY58" fmla="*/ 1447800 h 2619375"/>
              <a:gd name="connsiteX59" fmla="*/ 1223962 w 6396037"/>
              <a:gd name="connsiteY59" fmla="*/ 1423987 h 2619375"/>
              <a:gd name="connsiteX60" fmla="*/ 1181100 w 6396037"/>
              <a:gd name="connsiteY60" fmla="*/ 1423987 h 2619375"/>
              <a:gd name="connsiteX61" fmla="*/ 1181100 w 6396037"/>
              <a:gd name="connsiteY61" fmla="*/ 1352550 h 2619375"/>
              <a:gd name="connsiteX62" fmla="*/ 1157287 w 6396037"/>
              <a:gd name="connsiteY62" fmla="*/ 1352550 h 2619375"/>
              <a:gd name="connsiteX63" fmla="*/ 1157287 w 6396037"/>
              <a:gd name="connsiteY63" fmla="*/ 1304925 h 2619375"/>
              <a:gd name="connsiteX64" fmla="*/ 1100137 w 6396037"/>
              <a:gd name="connsiteY64" fmla="*/ 1304925 h 2619375"/>
              <a:gd name="connsiteX65" fmla="*/ 1100137 w 6396037"/>
              <a:gd name="connsiteY65" fmla="*/ 1214437 h 2619375"/>
              <a:gd name="connsiteX66" fmla="*/ 1076325 w 6396037"/>
              <a:gd name="connsiteY66" fmla="*/ 1214437 h 2619375"/>
              <a:gd name="connsiteX67" fmla="*/ 1076325 w 6396037"/>
              <a:gd name="connsiteY67" fmla="*/ 1147762 h 2619375"/>
              <a:gd name="connsiteX68" fmla="*/ 1052512 w 6396037"/>
              <a:gd name="connsiteY68" fmla="*/ 1147762 h 2619375"/>
              <a:gd name="connsiteX69" fmla="*/ 1052512 w 6396037"/>
              <a:gd name="connsiteY69" fmla="*/ 1109662 h 2619375"/>
              <a:gd name="connsiteX70" fmla="*/ 976312 w 6396037"/>
              <a:gd name="connsiteY70" fmla="*/ 1109662 h 2619375"/>
              <a:gd name="connsiteX71" fmla="*/ 976312 w 6396037"/>
              <a:gd name="connsiteY71" fmla="*/ 1081087 h 2619375"/>
              <a:gd name="connsiteX72" fmla="*/ 923925 w 6396037"/>
              <a:gd name="connsiteY72" fmla="*/ 1081087 h 2619375"/>
              <a:gd name="connsiteX73" fmla="*/ 923925 w 6396037"/>
              <a:gd name="connsiteY73" fmla="*/ 1052512 h 2619375"/>
              <a:gd name="connsiteX74" fmla="*/ 890587 w 6396037"/>
              <a:gd name="connsiteY74" fmla="*/ 1052512 h 2619375"/>
              <a:gd name="connsiteX75" fmla="*/ 890587 w 6396037"/>
              <a:gd name="connsiteY75" fmla="*/ 1000125 h 2619375"/>
              <a:gd name="connsiteX76" fmla="*/ 890587 w 6396037"/>
              <a:gd name="connsiteY76" fmla="*/ 1000125 h 2619375"/>
              <a:gd name="connsiteX77" fmla="*/ 890587 w 6396037"/>
              <a:gd name="connsiteY77" fmla="*/ 1000125 h 2619375"/>
              <a:gd name="connsiteX78" fmla="*/ 862012 w 6396037"/>
              <a:gd name="connsiteY78" fmla="*/ 1000125 h 2619375"/>
              <a:gd name="connsiteX79" fmla="*/ 862012 w 6396037"/>
              <a:gd name="connsiteY79" fmla="*/ 962025 h 2619375"/>
              <a:gd name="connsiteX80" fmla="*/ 809625 w 6396037"/>
              <a:gd name="connsiteY80" fmla="*/ 962025 h 2619375"/>
              <a:gd name="connsiteX81" fmla="*/ 809625 w 6396037"/>
              <a:gd name="connsiteY81" fmla="*/ 914400 h 2619375"/>
              <a:gd name="connsiteX82" fmla="*/ 790575 w 6396037"/>
              <a:gd name="connsiteY82" fmla="*/ 914400 h 2619375"/>
              <a:gd name="connsiteX83" fmla="*/ 790575 w 6396037"/>
              <a:gd name="connsiteY83" fmla="*/ 871537 h 2619375"/>
              <a:gd name="connsiteX84" fmla="*/ 750093 w 6396037"/>
              <a:gd name="connsiteY84" fmla="*/ 864392 h 2619375"/>
              <a:gd name="connsiteX85" fmla="*/ 752475 w 6396037"/>
              <a:gd name="connsiteY85" fmla="*/ 804862 h 2619375"/>
              <a:gd name="connsiteX86" fmla="*/ 700087 w 6396037"/>
              <a:gd name="connsiteY86" fmla="*/ 804862 h 2619375"/>
              <a:gd name="connsiteX87" fmla="*/ 700087 w 6396037"/>
              <a:gd name="connsiteY87" fmla="*/ 714375 h 2619375"/>
              <a:gd name="connsiteX88" fmla="*/ 661987 w 6396037"/>
              <a:gd name="connsiteY88" fmla="*/ 714375 h 2619375"/>
              <a:gd name="connsiteX89" fmla="*/ 661987 w 6396037"/>
              <a:gd name="connsiteY89" fmla="*/ 681037 h 2619375"/>
              <a:gd name="connsiteX90" fmla="*/ 623887 w 6396037"/>
              <a:gd name="connsiteY90" fmla="*/ 681037 h 2619375"/>
              <a:gd name="connsiteX91" fmla="*/ 623887 w 6396037"/>
              <a:gd name="connsiteY91" fmla="*/ 642937 h 2619375"/>
              <a:gd name="connsiteX92" fmla="*/ 581025 w 6396037"/>
              <a:gd name="connsiteY92" fmla="*/ 642937 h 2619375"/>
              <a:gd name="connsiteX93" fmla="*/ 581025 w 6396037"/>
              <a:gd name="connsiteY93" fmla="*/ 590550 h 2619375"/>
              <a:gd name="connsiteX94" fmla="*/ 552450 w 6396037"/>
              <a:gd name="connsiteY94" fmla="*/ 590550 h 2619375"/>
              <a:gd name="connsiteX95" fmla="*/ 552450 w 6396037"/>
              <a:gd name="connsiteY95" fmla="*/ 547687 h 2619375"/>
              <a:gd name="connsiteX96" fmla="*/ 519112 w 6396037"/>
              <a:gd name="connsiteY96" fmla="*/ 547687 h 2619375"/>
              <a:gd name="connsiteX97" fmla="*/ 519112 w 6396037"/>
              <a:gd name="connsiteY97" fmla="*/ 504825 h 2619375"/>
              <a:gd name="connsiteX98" fmla="*/ 500062 w 6396037"/>
              <a:gd name="connsiteY98" fmla="*/ 504825 h 2619375"/>
              <a:gd name="connsiteX99" fmla="*/ 500062 w 6396037"/>
              <a:gd name="connsiteY99" fmla="*/ 461962 h 2619375"/>
              <a:gd name="connsiteX100" fmla="*/ 442912 w 6396037"/>
              <a:gd name="connsiteY100" fmla="*/ 461962 h 2619375"/>
              <a:gd name="connsiteX101" fmla="*/ 442912 w 6396037"/>
              <a:gd name="connsiteY101" fmla="*/ 428625 h 2619375"/>
              <a:gd name="connsiteX102" fmla="*/ 400050 w 6396037"/>
              <a:gd name="connsiteY102" fmla="*/ 428625 h 2619375"/>
              <a:gd name="connsiteX103" fmla="*/ 400050 w 6396037"/>
              <a:gd name="connsiteY103" fmla="*/ 395287 h 2619375"/>
              <a:gd name="connsiteX104" fmla="*/ 376237 w 6396037"/>
              <a:gd name="connsiteY104" fmla="*/ 395287 h 2619375"/>
              <a:gd name="connsiteX105" fmla="*/ 376237 w 6396037"/>
              <a:gd name="connsiteY105" fmla="*/ 371475 h 2619375"/>
              <a:gd name="connsiteX106" fmla="*/ 323850 w 6396037"/>
              <a:gd name="connsiteY106" fmla="*/ 371475 h 2619375"/>
              <a:gd name="connsiteX107" fmla="*/ 323850 w 6396037"/>
              <a:gd name="connsiteY107" fmla="*/ 338137 h 2619375"/>
              <a:gd name="connsiteX108" fmla="*/ 285750 w 6396037"/>
              <a:gd name="connsiteY108" fmla="*/ 338137 h 2619375"/>
              <a:gd name="connsiteX109" fmla="*/ 285750 w 6396037"/>
              <a:gd name="connsiteY109" fmla="*/ 290512 h 2619375"/>
              <a:gd name="connsiteX110" fmla="*/ 250032 w 6396037"/>
              <a:gd name="connsiteY110" fmla="*/ 292893 h 2619375"/>
              <a:gd name="connsiteX111" fmla="*/ 247650 w 6396037"/>
              <a:gd name="connsiteY111" fmla="*/ 219075 h 2619375"/>
              <a:gd name="connsiteX112" fmla="*/ 195262 w 6396037"/>
              <a:gd name="connsiteY112" fmla="*/ 219075 h 2619375"/>
              <a:gd name="connsiteX113" fmla="*/ 195262 w 6396037"/>
              <a:gd name="connsiteY113" fmla="*/ 190500 h 2619375"/>
              <a:gd name="connsiteX114" fmla="*/ 161925 w 6396037"/>
              <a:gd name="connsiteY114" fmla="*/ 190500 h 2619375"/>
              <a:gd name="connsiteX115" fmla="*/ 161925 w 6396037"/>
              <a:gd name="connsiteY115" fmla="*/ 142875 h 2619375"/>
              <a:gd name="connsiteX116" fmla="*/ 142875 w 6396037"/>
              <a:gd name="connsiteY116" fmla="*/ 142875 h 2619375"/>
              <a:gd name="connsiteX117" fmla="*/ 166687 w 6396037"/>
              <a:gd name="connsiteY117" fmla="*/ 119063 h 2619375"/>
              <a:gd name="connsiteX118" fmla="*/ 123825 w 6396037"/>
              <a:gd name="connsiteY118" fmla="*/ 119063 h 2619375"/>
              <a:gd name="connsiteX119" fmla="*/ 123825 w 6396037"/>
              <a:gd name="connsiteY119" fmla="*/ 80962 h 2619375"/>
              <a:gd name="connsiteX120" fmla="*/ 95250 w 6396037"/>
              <a:gd name="connsiteY120" fmla="*/ 80962 h 2619375"/>
              <a:gd name="connsiteX121" fmla="*/ 95250 w 6396037"/>
              <a:gd name="connsiteY121" fmla="*/ 33337 h 2619375"/>
              <a:gd name="connsiteX122" fmla="*/ 38100 w 6396037"/>
              <a:gd name="connsiteY122" fmla="*/ 33337 h 2619375"/>
              <a:gd name="connsiteX123" fmla="*/ 38100 w 6396037"/>
              <a:gd name="connsiteY123" fmla="*/ 0 h 2619375"/>
              <a:gd name="connsiteX124" fmla="*/ 0 w 6396037"/>
              <a:gd name="connsiteY124" fmla="*/ 0 h 2619375"/>
              <a:gd name="connsiteX0" fmla="*/ 6396037 w 6396037"/>
              <a:gd name="connsiteY0" fmla="*/ 2619375 h 2619375"/>
              <a:gd name="connsiteX1" fmla="*/ 4067175 w 6396037"/>
              <a:gd name="connsiteY1" fmla="*/ 2619375 h 2619375"/>
              <a:gd name="connsiteX2" fmla="*/ 4067175 w 6396037"/>
              <a:gd name="connsiteY2" fmla="*/ 2562225 h 2619375"/>
              <a:gd name="connsiteX3" fmla="*/ 3552825 w 6396037"/>
              <a:gd name="connsiteY3" fmla="*/ 2562225 h 2619375"/>
              <a:gd name="connsiteX4" fmla="*/ 3552825 w 6396037"/>
              <a:gd name="connsiteY4" fmla="*/ 2509837 h 2619375"/>
              <a:gd name="connsiteX5" fmla="*/ 3467100 w 6396037"/>
              <a:gd name="connsiteY5" fmla="*/ 2509837 h 2619375"/>
              <a:gd name="connsiteX6" fmla="*/ 3467100 w 6396037"/>
              <a:gd name="connsiteY6" fmla="*/ 2457450 h 2619375"/>
              <a:gd name="connsiteX7" fmla="*/ 3438525 w 6396037"/>
              <a:gd name="connsiteY7" fmla="*/ 2457450 h 2619375"/>
              <a:gd name="connsiteX8" fmla="*/ 3438525 w 6396037"/>
              <a:gd name="connsiteY8" fmla="*/ 2419350 h 2619375"/>
              <a:gd name="connsiteX9" fmla="*/ 3219450 w 6396037"/>
              <a:gd name="connsiteY9" fmla="*/ 2419350 h 2619375"/>
              <a:gd name="connsiteX10" fmla="*/ 3219450 w 6396037"/>
              <a:gd name="connsiteY10" fmla="*/ 2371725 h 2619375"/>
              <a:gd name="connsiteX11" fmla="*/ 3176587 w 6396037"/>
              <a:gd name="connsiteY11" fmla="*/ 2371725 h 2619375"/>
              <a:gd name="connsiteX12" fmla="*/ 3176587 w 6396037"/>
              <a:gd name="connsiteY12" fmla="*/ 2328862 h 2619375"/>
              <a:gd name="connsiteX13" fmla="*/ 2724150 w 6396037"/>
              <a:gd name="connsiteY13" fmla="*/ 2328862 h 2619375"/>
              <a:gd name="connsiteX14" fmla="*/ 2724150 w 6396037"/>
              <a:gd name="connsiteY14" fmla="*/ 2262187 h 2619375"/>
              <a:gd name="connsiteX15" fmla="*/ 2695575 w 6396037"/>
              <a:gd name="connsiteY15" fmla="*/ 2262187 h 2619375"/>
              <a:gd name="connsiteX16" fmla="*/ 2697957 w 6396037"/>
              <a:gd name="connsiteY16" fmla="*/ 2247900 h 2619375"/>
              <a:gd name="connsiteX17" fmla="*/ 2671762 w 6396037"/>
              <a:gd name="connsiteY17" fmla="*/ 2247900 h 2619375"/>
              <a:gd name="connsiteX18" fmla="*/ 2671762 w 6396037"/>
              <a:gd name="connsiteY18" fmla="*/ 2205037 h 2619375"/>
              <a:gd name="connsiteX19" fmla="*/ 2647950 w 6396037"/>
              <a:gd name="connsiteY19" fmla="*/ 2205037 h 2619375"/>
              <a:gd name="connsiteX20" fmla="*/ 2647950 w 6396037"/>
              <a:gd name="connsiteY20" fmla="*/ 2176462 h 2619375"/>
              <a:gd name="connsiteX21" fmla="*/ 2352675 w 6396037"/>
              <a:gd name="connsiteY21" fmla="*/ 2176462 h 2619375"/>
              <a:gd name="connsiteX22" fmla="*/ 2352675 w 6396037"/>
              <a:gd name="connsiteY22" fmla="*/ 2133600 h 2619375"/>
              <a:gd name="connsiteX23" fmla="*/ 2314575 w 6396037"/>
              <a:gd name="connsiteY23" fmla="*/ 2133600 h 2619375"/>
              <a:gd name="connsiteX24" fmla="*/ 2314575 w 6396037"/>
              <a:gd name="connsiteY24" fmla="*/ 2100262 h 2619375"/>
              <a:gd name="connsiteX25" fmla="*/ 2262187 w 6396037"/>
              <a:gd name="connsiteY25" fmla="*/ 2100262 h 2619375"/>
              <a:gd name="connsiteX26" fmla="*/ 2262187 w 6396037"/>
              <a:gd name="connsiteY26" fmla="*/ 2057400 h 2619375"/>
              <a:gd name="connsiteX27" fmla="*/ 2233612 w 6396037"/>
              <a:gd name="connsiteY27" fmla="*/ 2057400 h 2619375"/>
              <a:gd name="connsiteX28" fmla="*/ 2233612 w 6396037"/>
              <a:gd name="connsiteY28" fmla="*/ 2028825 h 2619375"/>
              <a:gd name="connsiteX29" fmla="*/ 2152650 w 6396037"/>
              <a:gd name="connsiteY29" fmla="*/ 2028825 h 2619375"/>
              <a:gd name="connsiteX30" fmla="*/ 2152650 w 6396037"/>
              <a:gd name="connsiteY30" fmla="*/ 1990725 h 2619375"/>
              <a:gd name="connsiteX31" fmla="*/ 2105025 w 6396037"/>
              <a:gd name="connsiteY31" fmla="*/ 1990725 h 2619375"/>
              <a:gd name="connsiteX32" fmla="*/ 2105025 w 6396037"/>
              <a:gd name="connsiteY32" fmla="*/ 1952625 h 2619375"/>
              <a:gd name="connsiteX33" fmla="*/ 1919287 w 6396037"/>
              <a:gd name="connsiteY33" fmla="*/ 1952625 h 2619375"/>
              <a:gd name="connsiteX34" fmla="*/ 1919287 w 6396037"/>
              <a:gd name="connsiteY34" fmla="*/ 1933575 h 2619375"/>
              <a:gd name="connsiteX35" fmla="*/ 1824037 w 6396037"/>
              <a:gd name="connsiteY35" fmla="*/ 1933575 h 2619375"/>
              <a:gd name="connsiteX36" fmla="*/ 1824037 w 6396037"/>
              <a:gd name="connsiteY36" fmla="*/ 1900237 h 2619375"/>
              <a:gd name="connsiteX37" fmla="*/ 1747837 w 6396037"/>
              <a:gd name="connsiteY37" fmla="*/ 1900237 h 2619375"/>
              <a:gd name="connsiteX38" fmla="*/ 1747837 w 6396037"/>
              <a:gd name="connsiteY38" fmla="*/ 1852612 h 2619375"/>
              <a:gd name="connsiteX39" fmla="*/ 1747837 w 6396037"/>
              <a:gd name="connsiteY39" fmla="*/ 1833562 h 2619375"/>
              <a:gd name="connsiteX40" fmla="*/ 1662112 w 6396037"/>
              <a:gd name="connsiteY40" fmla="*/ 1833562 h 2619375"/>
              <a:gd name="connsiteX41" fmla="*/ 1659731 w 6396037"/>
              <a:gd name="connsiteY41" fmla="*/ 1809749 h 2619375"/>
              <a:gd name="connsiteX42" fmla="*/ 1643062 w 6396037"/>
              <a:gd name="connsiteY42" fmla="*/ 1809749 h 2619375"/>
              <a:gd name="connsiteX43" fmla="*/ 1643062 w 6396037"/>
              <a:gd name="connsiteY43" fmla="*/ 1738312 h 2619375"/>
              <a:gd name="connsiteX44" fmla="*/ 1576387 w 6396037"/>
              <a:gd name="connsiteY44" fmla="*/ 1738312 h 2619375"/>
              <a:gd name="connsiteX45" fmla="*/ 1576387 w 6396037"/>
              <a:gd name="connsiteY45" fmla="*/ 1695450 h 2619375"/>
              <a:gd name="connsiteX46" fmla="*/ 1559718 w 6396037"/>
              <a:gd name="connsiteY46" fmla="*/ 1695449 h 2619375"/>
              <a:gd name="connsiteX47" fmla="*/ 1562100 w 6396037"/>
              <a:gd name="connsiteY47" fmla="*/ 1652587 h 2619375"/>
              <a:gd name="connsiteX48" fmla="*/ 1519237 w 6396037"/>
              <a:gd name="connsiteY48" fmla="*/ 1652587 h 2619375"/>
              <a:gd name="connsiteX49" fmla="*/ 1519237 w 6396037"/>
              <a:gd name="connsiteY49" fmla="*/ 1619250 h 2619375"/>
              <a:gd name="connsiteX50" fmla="*/ 1485900 w 6396037"/>
              <a:gd name="connsiteY50" fmla="*/ 1619250 h 2619375"/>
              <a:gd name="connsiteX51" fmla="*/ 1485900 w 6396037"/>
              <a:gd name="connsiteY51" fmla="*/ 1571625 h 2619375"/>
              <a:gd name="connsiteX52" fmla="*/ 1419225 w 6396037"/>
              <a:gd name="connsiteY52" fmla="*/ 1571625 h 2619375"/>
              <a:gd name="connsiteX53" fmla="*/ 1419225 w 6396037"/>
              <a:gd name="connsiteY53" fmla="*/ 1504950 h 2619375"/>
              <a:gd name="connsiteX54" fmla="*/ 1314450 w 6396037"/>
              <a:gd name="connsiteY54" fmla="*/ 1504950 h 2619375"/>
              <a:gd name="connsiteX55" fmla="*/ 1314450 w 6396037"/>
              <a:gd name="connsiteY55" fmla="*/ 1476375 h 2619375"/>
              <a:gd name="connsiteX56" fmla="*/ 1281112 w 6396037"/>
              <a:gd name="connsiteY56" fmla="*/ 1476375 h 2619375"/>
              <a:gd name="connsiteX57" fmla="*/ 1281112 w 6396037"/>
              <a:gd name="connsiteY57" fmla="*/ 1447800 h 2619375"/>
              <a:gd name="connsiteX58" fmla="*/ 1223962 w 6396037"/>
              <a:gd name="connsiteY58" fmla="*/ 1447800 h 2619375"/>
              <a:gd name="connsiteX59" fmla="*/ 1223962 w 6396037"/>
              <a:gd name="connsiteY59" fmla="*/ 1423987 h 2619375"/>
              <a:gd name="connsiteX60" fmla="*/ 1181100 w 6396037"/>
              <a:gd name="connsiteY60" fmla="*/ 1423987 h 2619375"/>
              <a:gd name="connsiteX61" fmla="*/ 1181100 w 6396037"/>
              <a:gd name="connsiteY61" fmla="*/ 1352550 h 2619375"/>
              <a:gd name="connsiteX62" fmla="*/ 1157287 w 6396037"/>
              <a:gd name="connsiteY62" fmla="*/ 1352550 h 2619375"/>
              <a:gd name="connsiteX63" fmla="*/ 1157287 w 6396037"/>
              <a:gd name="connsiteY63" fmla="*/ 1304925 h 2619375"/>
              <a:gd name="connsiteX64" fmla="*/ 1100137 w 6396037"/>
              <a:gd name="connsiteY64" fmla="*/ 1304925 h 2619375"/>
              <a:gd name="connsiteX65" fmla="*/ 1100137 w 6396037"/>
              <a:gd name="connsiteY65" fmla="*/ 1214437 h 2619375"/>
              <a:gd name="connsiteX66" fmla="*/ 1076325 w 6396037"/>
              <a:gd name="connsiteY66" fmla="*/ 1214437 h 2619375"/>
              <a:gd name="connsiteX67" fmla="*/ 1076325 w 6396037"/>
              <a:gd name="connsiteY67" fmla="*/ 1147762 h 2619375"/>
              <a:gd name="connsiteX68" fmla="*/ 1052512 w 6396037"/>
              <a:gd name="connsiteY68" fmla="*/ 1147762 h 2619375"/>
              <a:gd name="connsiteX69" fmla="*/ 1052512 w 6396037"/>
              <a:gd name="connsiteY69" fmla="*/ 1109662 h 2619375"/>
              <a:gd name="connsiteX70" fmla="*/ 976312 w 6396037"/>
              <a:gd name="connsiteY70" fmla="*/ 1109662 h 2619375"/>
              <a:gd name="connsiteX71" fmla="*/ 976312 w 6396037"/>
              <a:gd name="connsiteY71" fmla="*/ 1081087 h 2619375"/>
              <a:gd name="connsiteX72" fmla="*/ 923925 w 6396037"/>
              <a:gd name="connsiteY72" fmla="*/ 1081087 h 2619375"/>
              <a:gd name="connsiteX73" fmla="*/ 923925 w 6396037"/>
              <a:gd name="connsiteY73" fmla="*/ 1052512 h 2619375"/>
              <a:gd name="connsiteX74" fmla="*/ 890587 w 6396037"/>
              <a:gd name="connsiteY74" fmla="*/ 1052512 h 2619375"/>
              <a:gd name="connsiteX75" fmla="*/ 890587 w 6396037"/>
              <a:gd name="connsiteY75" fmla="*/ 1000125 h 2619375"/>
              <a:gd name="connsiteX76" fmla="*/ 890587 w 6396037"/>
              <a:gd name="connsiteY76" fmla="*/ 1000125 h 2619375"/>
              <a:gd name="connsiteX77" fmla="*/ 890587 w 6396037"/>
              <a:gd name="connsiteY77" fmla="*/ 1000125 h 2619375"/>
              <a:gd name="connsiteX78" fmla="*/ 862012 w 6396037"/>
              <a:gd name="connsiteY78" fmla="*/ 1000125 h 2619375"/>
              <a:gd name="connsiteX79" fmla="*/ 862012 w 6396037"/>
              <a:gd name="connsiteY79" fmla="*/ 962025 h 2619375"/>
              <a:gd name="connsiteX80" fmla="*/ 809625 w 6396037"/>
              <a:gd name="connsiteY80" fmla="*/ 962025 h 2619375"/>
              <a:gd name="connsiteX81" fmla="*/ 809625 w 6396037"/>
              <a:gd name="connsiteY81" fmla="*/ 914400 h 2619375"/>
              <a:gd name="connsiteX82" fmla="*/ 790575 w 6396037"/>
              <a:gd name="connsiteY82" fmla="*/ 914400 h 2619375"/>
              <a:gd name="connsiteX83" fmla="*/ 778669 w 6396037"/>
              <a:gd name="connsiteY83" fmla="*/ 866774 h 2619375"/>
              <a:gd name="connsiteX84" fmla="*/ 750093 w 6396037"/>
              <a:gd name="connsiteY84" fmla="*/ 864392 h 2619375"/>
              <a:gd name="connsiteX85" fmla="*/ 752475 w 6396037"/>
              <a:gd name="connsiteY85" fmla="*/ 804862 h 2619375"/>
              <a:gd name="connsiteX86" fmla="*/ 700087 w 6396037"/>
              <a:gd name="connsiteY86" fmla="*/ 804862 h 2619375"/>
              <a:gd name="connsiteX87" fmla="*/ 700087 w 6396037"/>
              <a:gd name="connsiteY87" fmla="*/ 714375 h 2619375"/>
              <a:gd name="connsiteX88" fmla="*/ 661987 w 6396037"/>
              <a:gd name="connsiteY88" fmla="*/ 714375 h 2619375"/>
              <a:gd name="connsiteX89" fmla="*/ 661987 w 6396037"/>
              <a:gd name="connsiteY89" fmla="*/ 681037 h 2619375"/>
              <a:gd name="connsiteX90" fmla="*/ 623887 w 6396037"/>
              <a:gd name="connsiteY90" fmla="*/ 681037 h 2619375"/>
              <a:gd name="connsiteX91" fmla="*/ 623887 w 6396037"/>
              <a:gd name="connsiteY91" fmla="*/ 642937 h 2619375"/>
              <a:gd name="connsiteX92" fmla="*/ 581025 w 6396037"/>
              <a:gd name="connsiteY92" fmla="*/ 642937 h 2619375"/>
              <a:gd name="connsiteX93" fmla="*/ 581025 w 6396037"/>
              <a:gd name="connsiteY93" fmla="*/ 590550 h 2619375"/>
              <a:gd name="connsiteX94" fmla="*/ 552450 w 6396037"/>
              <a:gd name="connsiteY94" fmla="*/ 590550 h 2619375"/>
              <a:gd name="connsiteX95" fmla="*/ 552450 w 6396037"/>
              <a:gd name="connsiteY95" fmla="*/ 547687 h 2619375"/>
              <a:gd name="connsiteX96" fmla="*/ 519112 w 6396037"/>
              <a:gd name="connsiteY96" fmla="*/ 547687 h 2619375"/>
              <a:gd name="connsiteX97" fmla="*/ 519112 w 6396037"/>
              <a:gd name="connsiteY97" fmla="*/ 504825 h 2619375"/>
              <a:gd name="connsiteX98" fmla="*/ 500062 w 6396037"/>
              <a:gd name="connsiteY98" fmla="*/ 504825 h 2619375"/>
              <a:gd name="connsiteX99" fmla="*/ 500062 w 6396037"/>
              <a:gd name="connsiteY99" fmla="*/ 461962 h 2619375"/>
              <a:gd name="connsiteX100" fmla="*/ 442912 w 6396037"/>
              <a:gd name="connsiteY100" fmla="*/ 461962 h 2619375"/>
              <a:gd name="connsiteX101" fmla="*/ 442912 w 6396037"/>
              <a:gd name="connsiteY101" fmla="*/ 428625 h 2619375"/>
              <a:gd name="connsiteX102" fmla="*/ 400050 w 6396037"/>
              <a:gd name="connsiteY102" fmla="*/ 428625 h 2619375"/>
              <a:gd name="connsiteX103" fmla="*/ 400050 w 6396037"/>
              <a:gd name="connsiteY103" fmla="*/ 395287 h 2619375"/>
              <a:gd name="connsiteX104" fmla="*/ 376237 w 6396037"/>
              <a:gd name="connsiteY104" fmla="*/ 395287 h 2619375"/>
              <a:gd name="connsiteX105" fmla="*/ 376237 w 6396037"/>
              <a:gd name="connsiteY105" fmla="*/ 371475 h 2619375"/>
              <a:gd name="connsiteX106" fmla="*/ 323850 w 6396037"/>
              <a:gd name="connsiteY106" fmla="*/ 371475 h 2619375"/>
              <a:gd name="connsiteX107" fmla="*/ 323850 w 6396037"/>
              <a:gd name="connsiteY107" fmla="*/ 338137 h 2619375"/>
              <a:gd name="connsiteX108" fmla="*/ 285750 w 6396037"/>
              <a:gd name="connsiteY108" fmla="*/ 338137 h 2619375"/>
              <a:gd name="connsiteX109" fmla="*/ 285750 w 6396037"/>
              <a:gd name="connsiteY109" fmla="*/ 290512 h 2619375"/>
              <a:gd name="connsiteX110" fmla="*/ 250032 w 6396037"/>
              <a:gd name="connsiteY110" fmla="*/ 292893 h 2619375"/>
              <a:gd name="connsiteX111" fmla="*/ 247650 w 6396037"/>
              <a:gd name="connsiteY111" fmla="*/ 219075 h 2619375"/>
              <a:gd name="connsiteX112" fmla="*/ 195262 w 6396037"/>
              <a:gd name="connsiteY112" fmla="*/ 219075 h 2619375"/>
              <a:gd name="connsiteX113" fmla="*/ 195262 w 6396037"/>
              <a:gd name="connsiteY113" fmla="*/ 190500 h 2619375"/>
              <a:gd name="connsiteX114" fmla="*/ 161925 w 6396037"/>
              <a:gd name="connsiteY114" fmla="*/ 190500 h 2619375"/>
              <a:gd name="connsiteX115" fmla="*/ 161925 w 6396037"/>
              <a:gd name="connsiteY115" fmla="*/ 142875 h 2619375"/>
              <a:gd name="connsiteX116" fmla="*/ 142875 w 6396037"/>
              <a:gd name="connsiteY116" fmla="*/ 142875 h 2619375"/>
              <a:gd name="connsiteX117" fmla="*/ 166687 w 6396037"/>
              <a:gd name="connsiteY117" fmla="*/ 119063 h 2619375"/>
              <a:gd name="connsiteX118" fmla="*/ 123825 w 6396037"/>
              <a:gd name="connsiteY118" fmla="*/ 119063 h 2619375"/>
              <a:gd name="connsiteX119" fmla="*/ 123825 w 6396037"/>
              <a:gd name="connsiteY119" fmla="*/ 80962 h 2619375"/>
              <a:gd name="connsiteX120" fmla="*/ 95250 w 6396037"/>
              <a:gd name="connsiteY120" fmla="*/ 80962 h 2619375"/>
              <a:gd name="connsiteX121" fmla="*/ 95250 w 6396037"/>
              <a:gd name="connsiteY121" fmla="*/ 33337 h 2619375"/>
              <a:gd name="connsiteX122" fmla="*/ 38100 w 6396037"/>
              <a:gd name="connsiteY122" fmla="*/ 33337 h 2619375"/>
              <a:gd name="connsiteX123" fmla="*/ 38100 w 6396037"/>
              <a:gd name="connsiteY123" fmla="*/ 0 h 2619375"/>
              <a:gd name="connsiteX124" fmla="*/ 0 w 6396037"/>
              <a:gd name="connsiteY124" fmla="*/ 0 h 2619375"/>
              <a:gd name="connsiteX0" fmla="*/ 6396037 w 6396037"/>
              <a:gd name="connsiteY0" fmla="*/ 2619375 h 2619375"/>
              <a:gd name="connsiteX1" fmla="*/ 4067175 w 6396037"/>
              <a:gd name="connsiteY1" fmla="*/ 2619375 h 2619375"/>
              <a:gd name="connsiteX2" fmla="*/ 4067175 w 6396037"/>
              <a:gd name="connsiteY2" fmla="*/ 2562225 h 2619375"/>
              <a:gd name="connsiteX3" fmla="*/ 3552825 w 6396037"/>
              <a:gd name="connsiteY3" fmla="*/ 2562225 h 2619375"/>
              <a:gd name="connsiteX4" fmla="*/ 3552825 w 6396037"/>
              <a:gd name="connsiteY4" fmla="*/ 2509837 h 2619375"/>
              <a:gd name="connsiteX5" fmla="*/ 3467100 w 6396037"/>
              <a:gd name="connsiteY5" fmla="*/ 2509837 h 2619375"/>
              <a:gd name="connsiteX6" fmla="*/ 3467100 w 6396037"/>
              <a:gd name="connsiteY6" fmla="*/ 2457450 h 2619375"/>
              <a:gd name="connsiteX7" fmla="*/ 3438525 w 6396037"/>
              <a:gd name="connsiteY7" fmla="*/ 2457450 h 2619375"/>
              <a:gd name="connsiteX8" fmla="*/ 3438525 w 6396037"/>
              <a:gd name="connsiteY8" fmla="*/ 2419350 h 2619375"/>
              <a:gd name="connsiteX9" fmla="*/ 3219450 w 6396037"/>
              <a:gd name="connsiteY9" fmla="*/ 2419350 h 2619375"/>
              <a:gd name="connsiteX10" fmla="*/ 3219450 w 6396037"/>
              <a:gd name="connsiteY10" fmla="*/ 2371725 h 2619375"/>
              <a:gd name="connsiteX11" fmla="*/ 3176587 w 6396037"/>
              <a:gd name="connsiteY11" fmla="*/ 2371725 h 2619375"/>
              <a:gd name="connsiteX12" fmla="*/ 3176587 w 6396037"/>
              <a:gd name="connsiteY12" fmla="*/ 2328862 h 2619375"/>
              <a:gd name="connsiteX13" fmla="*/ 2724150 w 6396037"/>
              <a:gd name="connsiteY13" fmla="*/ 2328862 h 2619375"/>
              <a:gd name="connsiteX14" fmla="*/ 2724150 w 6396037"/>
              <a:gd name="connsiteY14" fmla="*/ 2262187 h 2619375"/>
              <a:gd name="connsiteX15" fmla="*/ 2695575 w 6396037"/>
              <a:gd name="connsiteY15" fmla="*/ 2262187 h 2619375"/>
              <a:gd name="connsiteX16" fmla="*/ 2697957 w 6396037"/>
              <a:gd name="connsiteY16" fmla="*/ 2247900 h 2619375"/>
              <a:gd name="connsiteX17" fmla="*/ 2671762 w 6396037"/>
              <a:gd name="connsiteY17" fmla="*/ 2247900 h 2619375"/>
              <a:gd name="connsiteX18" fmla="*/ 2671762 w 6396037"/>
              <a:gd name="connsiteY18" fmla="*/ 2205037 h 2619375"/>
              <a:gd name="connsiteX19" fmla="*/ 2647950 w 6396037"/>
              <a:gd name="connsiteY19" fmla="*/ 2205037 h 2619375"/>
              <a:gd name="connsiteX20" fmla="*/ 2647950 w 6396037"/>
              <a:gd name="connsiteY20" fmla="*/ 2176462 h 2619375"/>
              <a:gd name="connsiteX21" fmla="*/ 2352675 w 6396037"/>
              <a:gd name="connsiteY21" fmla="*/ 2176462 h 2619375"/>
              <a:gd name="connsiteX22" fmla="*/ 2352675 w 6396037"/>
              <a:gd name="connsiteY22" fmla="*/ 2133600 h 2619375"/>
              <a:gd name="connsiteX23" fmla="*/ 2314575 w 6396037"/>
              <a:gd name="connsiteY23" fmla="*/ 2133600 h 2619375"/>
              <a:gd name="connsiteX24" fmla="*/ 2314575 w 6396037"/>
              <a:gd name="connsiteY24" fmla="*/ 2100262 h 2619375"/>
              <a:gd name="connsiteX25" fmla="*/ 2262187 w 6396037"/>
              <a:gd name="connsiteY25" fmla="*/ 2100262 h 2619375"/>
              <a:gd name="connsiteX26" fmla="*/ 2262187 w 6396037"/>
              <a:gd name="connsiteY26" fmla="*/ 2057400 h 2619375"/>
              <a:gd name="connsiteX27" fmla="*/ 2233612 w 6396037"/>
              <a:gd name="connsiteY27" fmla="*/ 2057400 h 2619375"/>
              <a:gd name="connsiteX28" fmla="*/ 2233612 w 6396037"/>
              <a:gd name="connsiteY28" fmla="*/ 2028825 h 2619375"/>
              <a:gd name="connsiteX29" fmla="*/ 2152650 w 6396037"/>
              <a:gd name="connsiteY29" fmla="*/ 2028825 h 2619375"/>
              <a:gd name="connsiteX30" fmla="*/ 2152650 w 6396037"/>
              <a:gd name="connsiteY30" fmla="*/ 1990725 h 2619375"/>
              <a:gd name="connsiteX31" fmla="*/ 2105025 w 6396037"/>
              <a:gd name="connsiteY31" fmla="*/ 1990725 h 2619375"/>
              <a:gd name="connsiteX32" fmla="*/ 2105025 w 6396037"/>
              <a:gd name="connsiteY32" fmla="*/ 1952625 h 2619375"/>
              <a:gd name="connsiteX33" fmla="*/ 1919287 w 6396037"/>
              <a:gd name="connsiteY33" fmla="*/ 1952625 h 2619375"/>
              <a:gd name="connsiteX34" fmla="*/ 1919287 w 6396037"/>
              <a:gd name="connsiteY34" fmla="*/ 1933575 h 2619375"/>
              <a:gd name="connsiteX35" fmla="*/ 1824037 w 6396037"/>
              <a:gd name="connsiteY35" fmla="*/ 1933575 h 2619375"/>
              <a:gd name="connsiteX36" fmla="*/ 1824037 w 6396037"/>
              <a:gd name="connsiteY36" fmla="*/ 1900237 h 2619375"/>
              <a:gd name="connsiteX37" fmla="*/ 1747837 w 6396037"/>
              <a:gd name="connsiteY37" fmla="*/ 1900237 h 2619375"/>
              <a:gd name="connsiteX38" fmla="*/ 1747837 w 6396037"/>
              <a:gd name="connsiteY38" fmla="*/ 1852612 h 2619375"/>
              <a:gd name="connsiteX39" fmla="*/ 1747837 w 6396037"/>
              <a:gd name="connsiteY39" fmla="*/ 1833562 h 2619375"/>
              <a:gd name="connsiteX40" fmla="*/ 1662112 w 6396037"/>
              <a:gd name="connsiteY40" fmla="*/ 1833562 h 2619375"/>
              <a:gd name="connsiteX41" fmla="*/ 1659731 w 6396037"/>
              <a:gd name="connsiteY41" fmla="*/ 1809749 h 2619375"/>
              <a:gd name="connsiteX42" fmla="*/ 1643062 w 6396037"/>
              <a:gd name="connsiteY42" fmla="*/ 1809749 h 2619375"/>
              <a:gd name="connsiteX43" fmla="*/ 1643062 w 6396037"/>
              <a:gd name="connsiteY43" fmla="*/ 1738312 h 2619375"/>
              <a:gd name="connsiteX44" fmla="*/ 1576387 w 6396037"/>
              <a:gd name="connsiteY44" fmla="*/ 1738312 h 2619375"/>
              <a:gd name="connsiteX45" fmla="*/ 1576387 w 6396037"/>
              <a:gd name="connsiteY45" fmla="*/ 1695450 h 2619375"/>
              <a:gd name="connsiteX46" fmla="*/ 1559718 w 6396037"/>
              <a:gd name="connsiteY46" fmla="*/ 1695449 h 2619375"/>
              <a:gd name="connsiteX47" fmla="*/ 1562100 w 6396037"/>
              <a:gd name="connsiteY47" fmla="*/ 1652587 h 2619375"/>
              <a:gd name="connsiteX48" fmla="*/ 1519237 w 6396037"/>
              <a:gd name="connsiteY48" fmla="*/ 1652587 h 2619375"/>
              <a:gd name="connsiteX49" fmla="*/ 1519237 w 6396037"/>
              <a:gd name="connsiteY49" fmla="*/ 1619250 h 2619375"/>
              <a:gd name="connsiteX50" fmla="*/ 1485900 w 6396037"/>
              <a:gd name="connsiteY50" fmla="*/ 1619250 h 2619375"/>
              <a:gd name="connsiteX51" fmla="*/ 1485900 w 6396037"/>
              <a:gd name="connsiteY51" fmla="*/ 1571625 h 2619375"/>
              <a:gd name="connsiteX52" fmla="*/ 1419225 w 6396037"/>
              <a:gd name="connsiteY52" fmla="*/ 1571625 h 2619375"/>
              <a:gd name="connsiteX53" fmla="*/ 1419225 w 6396037"/>
              <a:gd name="connsiteY53" fmla="*/ 1504950 h 2619375"/>
              <a:gd name="connsiteX54" fmla="*/ 1314450 w 6396037"/>
              <a:gd name="connsiteY54" fmla="*/ 1504950 h 2619375"/>
              <a:gd name="connsiteX55" fmla="*/ 1314450 w 6396037"/>
              <a:gd name="connsiteY55" fmla="*/ 1476375 h 2619375"/>
              <a:gd name="connsiteX56" fmla="*/ 1281112 w 6396037"/>
              <a:gd name="connsiteY56" fmla="*/ 1476375 h 2619375"/>
              <a:gd name="connsiteX57" fmla="*/ 1281112 w 6396037"/>
              <a:gd name="connsiteY57" fmla="*/ 1447800 h 2619375"/>
              <a:gd name="connsiteX58" fmla="*/ 1223962 w 6396037"/>
              <a:gd name="connsiteY58" fmla="*/ 1447800 h 2619375"/>
              <a:gd name="connsiteX59" fmla="*/ 1223962 w 6396037"/>
              <a:gd name="connsiteY59" fmla="*/ 1423987 h 2619375"/>
              <a:gd name="connsiteX60" fmla="*/ 1181100 w 6396037"/>
              <a:gd name="connsiteY60" fmla="*/ 1423987 h 2619375"/>
              <a:gd name="connsiteX61" fmla="*/ 1181100 w 6396037"/>
              <a:gd name="connsiteY61" fmla="*/ 1352550 h 2619375"/>
              <a:gd name="connsiteX62" fmla="*/ 1157287 w 6396037"/>
              <a:gd name="connsiteY62" fmla="*/ 1352550 h 2619375"/>
              <a:gd name="connsiteX63" fmla="*/ 1157287 w 6396037"/>
              <a:gd name="connsiteY63" fmla="*/ 1304925 h 2619375"/>
              <a:gd name="connsiteX64" fmla="*/ 1100137 w 6396037"/>
              <a:gd name="connsiteY64" fmla="*/ 1304925 h 2619375"/>
              <a:gd name="connsiteX65" fmla="*/ 1100137 w 6396037"/>
              <a:gd name="connsiteY65" fmla="*/ 1214437 h 2619375"/>
              <a:gd name="connsiteX66" fmla="*/ 1076325 w 6396037"/>
              <a:gd name="connsiteY66" fmla="*/ 1214437 h 2619375"/>
              <a:gd name="connsiteX67" fmla="*/ 1076325 w 6396037"/>
              <a:gd name="connsiteY67" fmla="*/ 1147762 h 2619375"/>
              <a:gd name="connsiteX68" fmla="*/ 1052512 w 6396037"/>
              <a:gd name="connsiteY68" fmla="*/ 1147762 h 2619375"/>
              <a:gd name="connsiteX69" fmla="*/ 1052512 w 6396037"/>
              <a:gd name="connsiteY69" fmla="*/ 1109662 h 2619375"/>
              <a:gd name="connsiteX70" fmla="*/ 976312 w 6396037"/>
              <a:gd name="connsiteY70" fmla="*/ 1109662 h 2619375"/>
              <a:gd name="connsiteX71" fmla="*/ 976312 w 6396037"/>
              <a:gd name="connsiteY71" fmla="*/ 1081087 h 2619375"/>
              <a:gd name="connsiteX72" fmla="*/ 923925 w 6396037"/>
              <a:gd name="connsiteY72" fmla="*/ 1081087 h 2619375"/>
              <a:gd name="connsiteX73" fmla="*/ 923925 w 6396037"/>
              <a:gd name="connsiteY73" fmla="*/ 1052512 h 2619375"/>
              <a:gd name="connsiteX74" fmla="*/ 890587 w 6396037"/>
              <a:gd name="connsiteY74" fmla="*/ 1052512 h 2619375"/>
              <a:gd name="connsiteX75" fmla="*/ 890587 w 6396037"/>
              <a:gd name="connsiteY75" fmla="*/ 1000125 h 2619375"/>
              <a:gd name="connsiteX76" fmla="*/ 890587 w 6396037"/>
              <a:gd name="connsiteY76" fmla="*/ 1000125 h 2619375"/>
              <a:gd name="connsiteX77" fmla="*/ 890587 w 6396037"/>
              <a:gd name="connsiteY77" fmla="*/ 1000125 h 2619375"/>
              <a:gd name="connsiteX78" fmla="*/ 862012 w 6396037"/>
              <a:gd name="connsiteY78" fmla="*/ 1000125 h 2619375"/>
              <a:gd name="connsiteX79" fmla="*/ 862012 w 6396037"/>
              <a:gd name="connsiteY79" fmla="*/ 962025 h 2619375"/>
              <a:gd name="connsiteX80" fmla="*/ 809625 w 6396037"/>
              <a:gd name="connsiteY80" fmla="*/ 962025 h 2619375"/>
              <a:gd name="connsiteX81" fmla="*/ 809625 w 6396037"/>
              <a:gd name="connsiteY81" fmla="*/ 914400 h 2619375"/>
              <a:gd name="connsiteX82" fmla="*/ 790575 w 6396037"/>
              <a:gd name="connsiteY82" fmla="*/ 914400 h 2619375"/>
              <a:gd name="connsiteX83" fmla="*/ 778669 w 6396037"/>
              <a:gd name="connsiteY83" fmla="*/ 866774 h 2619375"/>
              <a:gd name="connsiteX84" fmla="*/ 750093 w 6396037"/>
              <a:gd name="connsiteY84" fmla="*/ 864392 h 2619375"/>
              <a:gd name="connsiteX85" fmla="*/ 752475 w 6396037"/>
              <a:gd name="connsiteY85" fmla="*/ 804862 h 2619375"/>
              <a:gd name="connsiteX86" fmla="*/ 700087 w 6396037"/>
              <a:gd name="connsiteY86" fmla="*/ 804862 h 2619375"/>
              <a:gd name="connsiteX87" fmla="*/ 700087 w 6396037"/>
              <a:gd name="connsiteY87" fmla="*/ 714375 h 2619375"/>
              <a:gd name="connsiteX88" fmla="*/ 661987 w 6396037"/>
              <a:gd name="connsiteY88" fmla="*/ 714375 h 2619375"/>
              <a:gd name="connsiteX89" fmla="*/ 661987 w 6396037"/>
              <a:gd name="connsiteY89" fmla="*/ 681037 h 2619375"/>
              <a:gd name="connsiteX90" fmla="*/ 623887 w 6396037"/>
              <a:gd name="connsiteY90" fmla="*/ 681037 h 2619375"/>
              <a:gd name="connsiteX91" fmla="*/ 623887 w 6396037"/>
              <a:gd name="connsiteY91" fmla="*/ 642937 h 2619375"/>
              <a:gd name="connsiteX92" fmla="*/ 581025 w 6396037"/>
              <a:gd name="connsiteY92" fmla="*/ 642937 h 2619375"/>
              <a:gd name="connsiteX93" fmla="*/ 581025 w 6396037"/>
              <a:gd name="connsiteY93" fmla="*/ 590550 h 2619375"/>
              <a:gd name="connsiteX94" fmla="*/ 552450 w 6396037"/>
              <a:gd name="connsiteY94" fmla="*/ 590550 h 2619375"/>
              <a:gd name="connsiteX95" fmla="*/ 552450 w 6396037"/>
              <a:gd name="connsiteY95" fmla="*/ 547687 h 2619375"/>
              <a:gd name="connsiteX96" fmla="*/ 519112 w 6396037"/>
              <a:gd name="connsiteY96" fmla="*/ 547687 h 2619375"/>
              <a:gd name="connsiteX97" fmla="*/ 519112 w 6396037"/>
              <a:gd name="connsiteY97" fmla="*/ 504825 h 2619375"/>
              <a:gd name="connsiteX98" fmla="*/ 500062 w 6396037"/>
              <a:gd name="connsiteY98" fmla="*/ 504825 h 2619375"/>
              <a:gd name="connsiteX99" fmla="*/ 500062 w 6396037"/>
              <a:gd name="connsiteY99" fmla="*/ 461962 h 2619375"/>
              <a:gd name="connsiteX100" fmla="*/ 442912 w 6396037"/>
              <a:gd name="connsiteY100" fmla="*/ 461962 h 2619375"/>
              <a:gd name="connsiteX101" fmla="*/ 442912 w 6396037"/>
              <a:gd name="connsiteY101" fmla="*/ 428625 h 2619375"/>
              <a:gd name="connsiteX102" fmla="*/ 400050 w 6396037"/>
              <a:gd name="connsiteY102" fmla="*/ 428625 h 2619375"/>
              <a:gd name="connsiteX103" fmla="*/ 400050 w 6396037"/>
              <a:gd name="connsiteY103" fmla="*/ 395287 h 2619375"/>
              <a:gd name="connsiteX104" fmla="*/ 376237 w 6396037"/>
              <a:gd name="connsiteY104" fmla="*/ 395287 h 2619375"/>
              <a:gd name="connsiteX105" fmla="*/ 376237 w 6396037"/>
              <a:gd name="connsiteY105" fmla="*/ 371475 h 2619375"/>
              <a:gd name="connsiteX106" fmla="*/ 323850 w 6396037"/>
              <a:gd name="connsiteY106" fmla="*/ 371475 h 2619375"/>
              <a:gd name="connsiteX107" fmla="*/ 323850 w 6396037"/>
              <a:gd name="connsiteY107" fmla="*/ 338137 h 2619375"/>
              <a:gd name="connsiteX108" fmla="*/ 285750 w 6396037"/>
              <a:gd name="connsiteY108" fmla="*/ 338137 h 2619375"/>
              <a:gd name="connsiteX109" fmla="*/ 285750 w 6396037"/>
              <a:gd name="connsiteY109" fmla="*/ 290512 h 2619375"/>
              <a:gd name="connsiteX110" fmla="*/ 250032 w 6396037"/>
              <a:gd name="connsiteY110" fmla="*/ 292893 h 2619375"/>
              <a:gd name="connsiteX111" fmla="*/ 247650 w 6396037"/>
              <a:gd name="connsiteY111" fmla="*/ 219075 h 2619375"/>
              <a:gd name="connsiteX112" fmla="*/ 195262 w 6396037"/>
              <a:gd name="connsiteY112" fmla="*/ 219075 h 2619375"/>
              <a:gd name="connsiteX113" fmla="*/ 195262 w 6396037"/>
              <a:gd name="connsiteY113" fmla="*/ 190500 h 2619375"/>
              <a:gd name="connsiteX114" fmla="*/ 161925 w 6396037"/>
              <a:gd name="connsiteY114" fmla="*/ 190500 h 2619375"/>
              <a:gd name="connsiteX115" fmla="*/ 161925 w 6396037"/>
              <a:gd name="connsiteY115" fmla="*/ 142875 h 2619375"/>
              <a:gd name="connsiteX116" fmla="*/ 142875 w 6396037"/>
              <a:gd name="connsiteY116" fmla="*/ 142875 h 2619375"/>
              <a:gd name="connsiteX117" fmla="*/ 166687 w 6396037"/>
              <a:gd name="connsiteY117" fmla="*/ 119063 h 2619375"/>
              <a:gd name="connsiteX118" fmla="*/ 123825 w 6396037"/>
              <a:gd name="connsiteY118" fmla="*/ 119063 h 2619375"/>
              <a:gd name="connsiteX119" fmla="*/ 123825 w 6396037"/>
              <a:gd name="connsiteY119" fmla="*/ 80962 h 2619375"/>
              <a:gd name="connsiteX120" fmla="*/ 95250 w 6396037"/>
              <a:gd name="connsiteY120" fmla="*/ 80962 h 2619375"/>
              <a:gd name="connsiteX121" fmla="*/ 95250 w 6396037"/>
              <a:gd name="connsiteY121" fmla="*/ 33337 h 2619375"/>
              <a:gd name="connsiteX122" fmla="*/ 38100 w 6396037"/>
              <a:gd name="connsiteY122" fmla="*/ 33337 h 2619375"/>
              <a:gd name="connsiteX123" fmla="*/ 38100 w 6396037"/>
              <a:gd name="connsiteY123" fmla="*/ 0 h 2619375"/>
              <a:gd name="connsiteX124" fmla="*/ 0 w 6396037"/>
              <a:gd name="connsiteY124" fmla="*/ 0 h 2619375"/>
              <a:gd name="connsiteX0" fmla="*/ 6396037 w 6396037"/>
              <a:gd name="connsiteY0" fmla="*/ 2619375 h 2619375"/>
              <a:gd name="connsiteX1" fmla="*/ 4067175 w 6396037"/>
              <a:gd name="connsiteY1" fmla="*/ 2619375 h 2619375"/>
              <a:gd name="connsiteX2" fmla="*/ 4067175 w 6396037"/>
              <a:gd name="connsiteY2" fmla="*/ 2562225 h 2619375"/>
              <a:gd name="connsiteX3" fmla="*/ 3552825 w 6396037"/>
              <a:gd name="connsiteY3" fmla="*/ 2562225 h 2619375"/>
              <a:gd name="connsiteX4" fmla="*/ 3552825 w 6396037"/>
              <a:gd name="connsiteY4" fmla="*/ 2509837 h 2619375"/>
              <a:gd name="connsiteX5" fmla="*/ 3467100 w 6396037"/>
              <a:gd name="connsiteY5" fmla="*/ 2509837 h 2619375"/>
              <a:gd name="connsiteX6" fmla="*/ 3467100 w 6396037"/>
              <a:gd name="connsiteY6" fmla="*/ 2457450 h 2619375"/>
              <a:gd name="connsiteX7" fmla="*/ 3438525 w 6396037"/>
              <a:gd name="connsiteY7" fmla="*/ 2457450 h 2619375"/>
              <a:gd name="connsiteX8" fmla="*/ 3438525 w 6396037"/>
              <a:gd name="connsiteY8" fmla="*/ 2419350 h 2619375"/>
              <a:gd name="connsiteX9" fmla="*/ 3219450 w 6396037"/>
              <a:gd name="connsiteY9" fmla="*/ 2419350 h 2619375"/>
              <a:gd name="connsiteX10" fmla="*/ 3219450 w 6396037"/>
              <a:gd name="connsiteY10" fmla="*/ 2371725 h 2619375"/>
              <a:gd name="connsiteX11" fmla="*/ 3176587 w 6396037"/>
              <a:gd name="connsiteY11" fmla="*/ 2371725 h 2619375"/>
              <a:gd name="connsiteX12" fmla="*/ 3176587 w 6396037"/>
              <a:gd name="connsiteY12" fmla="*/ 2328862 h 2619375"/>
              <a:gd name="connsiteX13" fmla="*/ 2724150 w 6396037"/>
              <a:gd name="connsiteY13" fmla="*/ 2328862 h 2619375"/>
              <a:gd name="connsiteX14" fmla="*/ 2724150 w 6396037"/>
              <a:gd name="connsiteY14" fmla="*/ 2262187 h 2619375"/>
              <a:gd name="connsiteX15" fmla="*/ 2695575 w 6396037"/>
              <a:gd name="connsiteY15" fmla="*/ 2262187 h 2619375"/>
              <a:gd name="connsiteX16" fmla="*/ 2697957 w 6396037"/>
              <a:gd name="connsiteY16" fmla="*/ 2247900 h 2619375"/>
              <a:gd name="connsiteX17" fmla="*/ 2671762 w 6396037"/>
              <a:gd name="connsiteY17" fmla="*/ 2247900 h 2619375"/>
              <a:gd name="connsiteX18" fmla="*/ 2671762 w 6396037"/>
              <a:gd name="connsiteY18" fmla="*/ 2205037 h 2619375"/>
              <a:gd name="connsiteX19" fmla="*/ 2647950 w 6396037"/>
              <a:gd name="connsiteY19" fmla="*/ 2205037 h 2619375"/>
              <a:gd name="connsiteX20" fmla="*/ 2647950 w 6396037"/>
              <a:gd name="connsiteY20" fmla="*/ 2176462 h 2619375"/>
              <a:gd name="connsiteX21" fmla="*/ 2352675 w 6396037"/>
              <a:gd name="connsiteY21" fmla="*/ 2176462 h 2619375"/>
              <a:gd name="connsiteX22" fmla="*/ 2352675 w 6396037"/>
              <a:gd name="connsiteY22" fmla="*/ 2133600 h 2619375"/>
              <a:gd name="connsiteX23" fmla="*/ 2314575 w 6396037"/>
              <a:gd name="connsiteY23" fmla="*/ 2133600 h 2619375"/>
              <a:gd name="connsiteX24" fmla="*/ 2314575 w 6396037"/>
              <a:gd name="connsiteY24" fmla="*/ 2100262 h 2619375"/>
              <a:gd name="connsiteX25" fmla="*/ 2262187 w 6396037"/>
              <a:gd name="connsiteY25" fmla="*/ 2100262 h 2619375"/>
              <a:gd name="connsiteX26" fmla="*/ 2262187 w 6396037"/>
              <a:gd name="connsiteY26" fmla="*/ 2057400 h 2619375"/>
              <a:gd name="connsiteX27" fmla="*/ 2233612 w 6396037"/>
              <a:gd name="connsiteY27" fmla="*/ 2057400 h 2619375"/>
              <a:gd name="connsiteX28" fmla="*/ 2233612 w 6396037"/>
              <a:gd name="connsiteY28" fmla="*/ 2028825 h 2619375"/>
              <a:gd name="connsiteX29" fmla="*/ 2152650 w 6396037"/>
              <a:gd name="connsiteY29" fmla="*/ 2028825 h 2619375"/>
              <a:gd name="connsiteX30" fmla="*/ 2152650 w 6396037"/>
              <a:gd name="connsiteY30" fmla="*/ 1990725 h 2619375"/>
              <a:gd name="connsiteX31" fmla="*/ 2105025 w 6396037"/>
              <a:gd name="connsiteY31" fmla="*/ 1990725 h 2619375"/>
              <a:gd name="connsiteX32" fmla="*/ 2105025 w 6396037"/>
              <a:gd name="connsiteY32" fmla="*/ 1952625 h 2619375"/>
              <a:gd name="connsiteX33" fmla="*/ 1919287 w 6396037"/>
              <a:gd name="connsiteY33" fmla="*/ 1952625 h 2619375"/>
              <a:gd name="connsiteX34" fmla="*/ 1919287 w 6396037"/>
              <a:gd name="connsiteY34" fmla="*/ 1933575 h 2619375"/>
              <a:gd name="connsiteX35" fmla="*/ 1824037 w 6396037"/>
              <a:gd name="connsiteY35" fmla="*/ 1933575 h 2619375"/>
              <a:gd name="connsiteX36" fmla="*/ 1824037 w 6396037"/>
              <a:gd name="connsiteY36" fmla="*/ 1900237 h 2619375"/>
              <a:gd name="connsiteX37" fmla="*/ 1747837 w 6396037"/>
              <a:gd name="connsiteY37" fmla="*/ 1900237 h 2619375"/>
              <a:gd name="connsiteX38" fmla="*/ 1747837 w 6396037"/>
              <a:gd name="connsiteY38" fmla="*/ 1852612 h 2619375"/>
              <a:gd name="connsiteX39" fmla="*/ 1747837 w 6396037"/>
              <a:gd name="connsiteY39" fmla="*/ 1833562 h 2619375"/>
              <a:gd name="connsiteX40" fmla="*/ 1662112 w 6396037"/>
              <a:gd name="connsiteY40" fmla="*/ 1833562 h 2619375"/>
              <a:gd name="connsiteX41" fmla="*/ 1659731 w 6396037"/>
              <a:gd name="connsiteY41" fmla="*/ 1809749 h 2619375"/>
              <a:gd name="connsiteX42" fmla="*/ 1643062 w 6396037"/>
              <a:gd name="connsiteY42" fmla="*/ 1809749 h 2619375"/>
              <a:gd name="connsiteX43" fmla="*/ 1643062 w 6396037"/>
              <a:gd name="connsiteY43" fmla="*/ 1738312 h 2619375"/>
              <a:gd name="connsiteX44" fmla="*/ 1576387 w 6396037"/>
              <a:gd name="connsiteY44" fmla="*/ 1738312 h 2619375"/>
              <a:gd name="connsiteX45" fmla="*/ 1576387 w 6396037"/>
              <a:gd name="connsiteY45" fmla="*/ 1695450 h 2619375"/>
              <a:gd name="connsiteX46" fmla="*/ 1559718 w 6396037"/>
              <a:gd name="connsiteY46" fmla="*/ 1695449 h 2619375"/>
              <a:gd name="connsiteX47" fmla="*/ 1562100 w 6396037"/>
              <a:gd name="connsiteY47" fmla="*/ 1652587 h 2619375"/>
              <a:gd name="connsiteX48" fmla="*/ 1519237 w 6396037"/>
              <a:gd name="connsiteY48" fmla="*/ 1652587 h 2619375"/>
              <a:gd name="connsiteX49" fmla="*/ 1519237 w 6396037"/>
              <a:gd name="connsiteY49" fmla="*/ 1619250 h 2619375"/>
              <a:gd name="connsiteX50" fmla="*/ 1485900 w 6396037"/>
              <a:gd name="connsiteY50" fmla="*/ 1619250 h 2619375"/>
              <a:gd name="connsiteX51" fmla="*/ 1485900 w 6396037"/>
              <a:gd name="connsiteY51" fmla="*/ 1571625 h 2619375"/>
              <a:gd name="connsiteX52" fmla="*/ 1419225 w 6396037"/>
              <a:gd name="connsiteY52" fmla="*/ 1571625 h 2619375"/>
              <a:gd name="connsiteX53" fmla="*/ 1419225 w 6396037"/>
              <a:gd name="connsiteY53" fmla="*/ 1504950 h 2619375"/>
              <a:gd name="connsiteX54" fmla="*/ 1314450 w 6396037"/>
              <a:gd name="connsiteY54" fmla="*/ 1504950 h 2619375"/>
              <a:gd name="connsiteX55" fmla="*/ 1314450 w 6396037"/>
              <a:gd name="connsiteY55" fmla="*/ 1476375 h 2619375"/>
              <a:gd name="connsiteX56" fmla="*/ 1281112 w 6396037"/>
              <a:gd name="connsiteY56" fmla="*/ 1476375 h 2619375"/>
              <a:gd name="connsiteX57" fmla="*/ 1281112 w 6396037"/>
              <a:gd name="connsiteY57" fmla="*/ 1447800 h 2619375"/>
              <a:gd name="connsiteX58" fmla="*/ 1223962 w 6396037"/>
              <a:gd name="connsiteY58" fmla="*/ 1447800 h 2619375"/>
              <a:gd name="connsiteX59" fmla="*/ 1223962 w 6396037"/>
              <a:gd name="connsiteY59" fmla="*/ 1423987 h 2619375"/>
              <a:gd name="connsiteX60" fmla="*/ 1181100 w 6396037"/>
              <a:gd name="connsiteY60" fmla="*/ 1423987 h 2619375"/>
              <a:gd name="connsiteX61" fmla="*/ 1181100 w 6396037"/>
              <a:gd name="connsiteY61" fmla="*/ 1352550 h 2619375"/>
              <a:gd name="connsiteX62" fmla="*/ 1157287 w 6396037"/>
              <a:gd name="connsiteY62" fmla="*/ 1352550 h 2619375"/>
              <a:gd name="connsiteX63" fmla="*/ 1157287 w 6396037"/>
              <a:gd name="connsiteY63" fmla="*/ 1304925 h 2619375"/>
              <a:gd name="connsiteX64" fmla="*/ 1100137 w 6396037"/>
              <a:gd name="connsiteY64" fmla="*/ 1304925 h 2619375"/>
              <a:gd name="connsiteX65" fmla="*/ 1100137 w 6396037"/>
              <a:gd name="connsiteY65" fmla="*/ 1214437 h 2619375"/>
              <a:gd name="connsiteX66" fmla="*/ 1076325 w 6396037"/>
              <a:gd name="connsiteY66" fmla="*/ 1214437 h 2619375"/>
              <a:gd name="connsiteX67" fmla="*/ 1076325 w 6396037"/>
              <a:gd name="connsiteY67" fmla="*/ 1147762 h 2619375"/>
              <a:gd name="connsiteX68" fmla="*/ 1052512 w 6396037"/>
              <a:gd name="connsiteY68" fmla="*/ 1147762 h 2619375"/>
              <a:gd name="connsiteX69" fmla="*/ 1052512 w 6396037"/>
              <a:gd name="connsiteY69" fmla="*/ 1109662 h 2619375"/>
              <a:gd name="connsiteX70" fmla="*/ 976312 w 6396037"/>
              <a:gd name="connsiteY70" fmla="*/ 1109662 h 2619375"/>
              <a:gd name="connsiteX71" fmla="*/ 976312 w 6396037"/>
              <a:gd name="connsiteY71" fmla="*/ 1081087 h 2619375"/>
              <a:gd name="connsiteX72" fmla="*/ 923925 w 6396037"/>
              <a:gd name="connsiteY72" fmla="*/ 1081087 h 2619375"/>
              <a:gd name="connsiteX73" fmla="*/ 923925 w 6396037"/>
              <a:gd name="connsiteY73" fmla="*/ 1052512 h 2619375"/>
              <a:gd name="connsiteX74" fmla="*/ 890587 w 6396037"/>
              <a:gd name="connsiteY74" fmla="*/ 1052512 h 2619375"/>
              <a:gd name="connsiteX75" fmla="*/ 890587 w 6396037"/>
              <a:gd name="connsiteY75" fmla="*/ 1000125 h 2619375"/>
              <a:gd name="connsiteX76" fmla="*/ 890587 w 6396037"/>
              <a:gd name="connsiteY76" fmla="*/ 1000125 h 2619375"/>
              <a:gd name="connsiteX77" fmla="*/ 890587 w 6396037"/>
              <a:gd name="connsiteY77" fmla="*/ 1000125 h 2619375"/>
              <a:gd name="connsiteX78" fmla="*/ 862012 w 6396037"/>
              <a:gd name="connsiteY78" fmla="*/ 1000125 h 2619375"/>
              <a:gd name="connsiteX79" fmla="*/ 862012 w 6396037"/>
              <a:gd name="connsiteY79" fmla="*/ 962025 h 2619375"/>
              <a:gd name="connsiteX80" fmla="*/ 809625 w 6396037"/>
              <a:gd name="connsiteY80" fmla="*/ 962025 h 2619375"/>
              <a:gd name="connsiteX81" fmla="*/ 809625 w 6396037"/>
              <a:gd name="connsiteY81" fmla="*/ 914400 h 2619375"/>
              <a:gd name="connsiteX82" fmla="*/ 778669 w 6396037"/>
              <a:gd name="connsiteY82" fmla="*/ 909638 h 2619375"/>
              <a:gd name="connsiteX83" fmla="*/ 778669 w 6396037"/>
              <a:gd name="connsiteY83" fmla="*/ 866774 h 2619375"/>
              <a:gd name="connsiteX84" fmla="*/ 750093 w 6396037"/>
              <a:gd name="connsiteY84" fmla="*/ 864392 h 2619375"/>
              <a:gd name="connsiteX85" fmla="*/ 752475 w 6396037"/>
              <a:gd name="connsiteY85" fmla="*/ 804862 h 2619375"/>
              <a:gd name="connsiteX86" fmla="*/ 700087 w 6396037"/>
              <a:gd name="connsiteY86" fmla="*/ 804862 h 2619375"/>
              <a:gd name="connsiteX87" fmla="*/ 700087 w 6396037"/>
              <a:gd name="connsiteY87" fmla="*/ 714375 h 2619375"/>
              <a:gd name="connsiteX88" fmla="*/ 661987 w 6396037"/>
              <a:gd name="connsiteY88" fmla="*/ 714375 h 2619375"/>
              <a:gd name="connsiteX89" fmla="*/ 661987 w 6396037"/>
              <a:gd name="connsiteY89" fmla="*/ 681037 h 2619375"/>
              <a:gd name="connsiteX90" fmla="*/ 623887 w 6396037"/>
              <a:gd name="connsiteY90" fmla="*/ 681037 h 2619375"/>
              <a:gd name="connsiteX91" fmla="*/ 623887 w 6396037"/>
              <a:gd name="connsiteY91" fmla="*/ 642937 h 2619375"/>
              <a:gd name="connsiteX92" fmla="*/ 581025 w 6396037"/>
              <a:gd name="connsiteY92" fmla="*/ 642937 h 2619375"/>
              <a:gd name="connsiteX93" fmla="*/ 581025 w 6396037"/>
              <a:gd name="connsiteY93" fmla="*/ 590550 h 2619375"/>
              <a:gd name="connsiteX94" fmla="*/ 552450 w 6396037"/>
              <a:gd name="connsiteY94" fmla="*/ 590550 h 2619375"/>
              <a:gd name="connsiteX95" fmla="*/ 552450 w 6396037"/>
              <a:gd name="connsiteY95" fmla="*/ 547687 h 2619375"/>
              <a:gd name="connsiteX96" fmla="*/ 519112 w 6396037"/>
              <a:gd name="connsiteY96" fmla="*/ 547687 h 2619375"/>
              <a:gd name="connsiteX97" fmla="*/ 519112 w 6396037"/>
              <a:gd name="connsiteY97" fmla="*/ 504825 h 2619375"/>
              <a:gd name="connsiteX98" fmla="*/ 500062 w 6396037"/>
              <a:gd name="connsiteY98" fmla="*/ 504825 h 2619375"/>
              <a:gd name="connsiteX99" fmla="*/ 500062 w 6396037"/>
              <a:gd name="connsiteY99" fmla="*/ 461962 h 2619375"/>
              <a:gd name="connsiteX100" fmla="*/ 442912 w 6396037"/>
              <a:gd name="connsiteY100" fmla="*/ 461962 h 2619375"/>
              <a:gd name="connsiteX101" fmla="*/ 442912 w 6396037"/>
              <a:gd name="connsiteY101" fmla="*/ 428625 h 2619375"/>
              <a:gd name="connsiteX102" fmla="*/ 400050 w 6396037"/>
              <a:gd name="connsiteY102" fmla="*/ 428625 h 2619375"/>
              <a:gd name="connsiteX103" fmla="*/ 400050 w 6396037"/>
              <a:gd name="connsiteY103" fmla="*/ 395287 h 2619375"/>
              <a:gd name="connsiteX104" fmla="*/ 376237 w 6396037"/>
              <a:gd name="connsiteY104" fmla="*/ 395287 h 2619375"/>
              <a:gd name="connsiteX105" fmla="*/ 376237 w 6396037"/>
              <a:gd name="connsiteY105" fmla="*/ 371475 h 2619375"/>
              <a:gd name="connsiteX106" fmla="*/ 323850 w 6396037"/>
              <a:gd name="connsiteY106" fmla="*/ 371475 h 2619375"/>
              <a:gd name="connsiteX107" fmla="*/ 323850 w 6396037"/>
              <a:gd name="connsiteY107" fmla="*/ 338137 h 2619375"/>
              <a:gd name="connsiteX108" fmla="*/ 285750 w 6396037"/>
              <a:gd name="connsiteY108" fmla="*/ 338137 h 2619375"/>
              <a:gd name="connsiteX109" fmla="*/ 285750 w 6396037"/>
              <a:gd name="connsiteY109" fmla="*/ 290512 h 2619375"/>
              <a:gd name="connsiteX110" fmla="*/ 250032 w 6396037"/>
              <a:gd name="connsiteY110" fmla="*/ 292893 h 2619375"/>
              <a:gd name="connsiteX111" fmla="*/ 247650 w 6396037"/>
              <a:gd name="connsiteY111" fmla="*/ 219075 h 2619375"/>
              <a:gd name="connsiteX112" fmla="*/ 195262 w 6396037"/>
              <a:gd name="connsiteY112" fmla="*/ 219075 h 2619375"/>
              <a:gd name="connsiteX113" fmla="*/ 195262 w 6396037"/>
              <a:gd name="connsiteY113" fmla="*/ 190500 h 2619375"/>
              <a:gd name="connsiteX114" fmla="*/ 161925 w 6396037"/>
              <a:gd name="connsiteY114" fmla="*/ 190500 h 2619375"/>
              <a:gd name="connsiteX115" fmla="*/ 161925 w 6396037"/>
              <a:gd name="connsiteY115" fmla="*/ 142875 h 2619375"/>
              <a:gd name="connsiteX116" fmla="*/ 142875 w 6396037"/>
              <a:gd name="connsiteY116" fmla="*/ 142875 h 2619375"/>
              <a:gd name="connsiteX117" fmla="*/ 166687 w 6396037"/>
              <a:gd name="connsiteY117" fmla="*/ 119063 h 2619375"/>
              <a:gd name="connsiteX118" fmla="*/ 123825 w 6396037"/>
              <a:gd name="connsiteY118" fmla="*/ 119063 h 2619375"/>
              <a:gd name="connsiteX119" fmla="*/ 123825 w 6396037"/>
              <a:gd name="connsiteY119" fmla="*/ 80962 h 2619375"/>
              <a:gd name="connsiteX120" fmla="*/ 95250 w 6396037"/>
              <a:gd name="connsiteY120" fmla="*/ 80962 h 2619375"/>
              <a:gd name="connsiteX121" fmla="*/ 95250 w 6396037"/>
              <a:gd name="connsiteY121" fmla="*/ 33337 h 2619375"/>
              <a:gd name="connsiteX122" fmla="*/ 38100 w 6396037"/>
              <a:gd name="connsiteY122" fmla="*/ 33337 h 2619375"/>
              <a:gd name="connsiteX123" fmla="*/ 38100 w 6396037"/>
              <a:gd name="connsiteY123" fmla="*/ 0 h 2619375"/>
              <a:gd name="connsiteX124" fmla="*/ 0 w 6396037"/>
              <a:gd name="connsiteY124" fmla="*/ 0 h 2619375"/>
              <a:gd name="connsiteX0" fmla="*/ 6396037 w 6396037"/>
              <a:gd name="connsiteY0" fmla="*/ 2619375 h 2619375"/>
              <a:gd name="connsiteX1" fmla="*/ 4067175 w 6396037"/>
              <a:gd name="connsiteY1" fmla="*/ 2619375 h 2619375"/>
              <a:gd name="connsiteX2" fmla="*/ 4067175 w 6396037"/>
              <a:gd name="connsiteY2" fmla="*/ 2562225 h 2619375"/>
              <a:gd name="connsiteX3" fmla="*/ 3552825 w 6396037"/>
              <a:gd name="connsiteY3" fmla="*/ 2562225 h 2619375"/>
              <a:gd name="connsiteX4" fmla="*/ 3552825 w 6396037"/>
              <a:gd name="connsiteY4" fmla="*/ 2509837 h 2619375"/>
              <a:gd name="connsiteX5" fmla="*/ 3467100 w 6396037"/>
              <a:gd name="connsiteY5" fmla="*/ 2509837 h 2619375"/>
              <a:gd name="connsiteX6" fmla="*/ 3467100 w 6396037"/>
              <a:gd name="connsiteY6" fmla="*/ 2457450 h 2619375"/>
              <a:gd name="connsiteX7" fmla="*/ 3438525 w 6396037"/>
              <a:gd name="connsiteY7" fmla="*/ 2457450 h 2619375"/>
              <a:gd name="connsiteX8" fmla="*/ 3438525 w 6396037"/>
              <a:gd name="connsiteY8" fmla="*/ 2419350 h 2619375"/>
              <a:gd name="connsiteX9" fmla="*/ 3219450 w 6396037"/>
              <a:gd name="connsiteY9" fmla="*/ 2419350 h 2619375"/>
              <a:gd name="connsiteX10" fmla="*/ 3219450 w 6396037"/>
              <a:gd name="connsiteY10" fmla="*/ 2371725 h 2619375"/>
              <a:gd name="connsiteX11" fmla="*/ 3176587 w 6396037"/>
              <a:gd name="connsiteY11" fmla="*/ 2371725 h 2619375"/>
              <a:gd name="connsiteX12" fmla="*/ 3176587 w 6396037"/>
              <a:gd name="connsiteY12" fmla="*/ 2328862 h 2619375"/>
              <a:gd name="connsiteX13" fmla="*/ 2724150 w 6396037"/>
              <a:gd name="connsiteY13" fmla="*/ 2328862 h 2619375"/>
              <a:gd name="connsiteX14" fmla="*/ 2724150 w 6396037"/>
              <a:gd name="connsiteY14" fmla="*/ 2262187 h 2619375"/>
              <a:gd name="connsiteX15" fmla="*/ 2695575 w 6396037"/>
              <a:gd name="connsiteY15" fmla="*/ 2262187 h 2619375"/>
              <a:gd name="connsiteX16" fmla="*/ 2697957 w 6396037"/>
              <a:gd name="connsiteY16" fmla="*/ 2247900 h 2619375"/>
              <a:gd name="connsiteX17" fmla="*/ 2671762 w 6396037"/>
              <a:gd name="connsiteY17" fmla="*/ 2247900 h 2619375"/>
              <a:gd name="connsiteX18" fmla="*/ 2671762 w 6396037"/>
              <a:gd name="connsiteY18" fmla="*/ 2205037 h 2619375"/>
              <a:gd name="connsiteX19" fmla="*/ 2647950 w 6396037"/>
              <a:gd name="connsiteY19" fmla="*/ 2205037 h 2619375"/>
              <a:gd name="connsiteX20" fmla="*/ 2647950 w 6396037"/>
              <a:gd name="connsiteY20" fmla="*/ 2176462 h 2619375"/>
              <a:gd name="connsiteX21" fmla="*/ 2352675 w 6396037"/>
              <a:gd name="connsiteY21" fmla="*/ 2176462 h 2619375"/>
              <a:gd name="connsiteX22" fmla="*/ 2352675 w 6396037"/>
              <a:gd name="connsiteY22" fmla="*/ 2133600 h 2619375"/>
              <a:gd name="connsiteX23" fmla="*/ 2314575 w 6396037"/>
              <a:gd name="connsiteY23" fmla="*/ 2133600 h 2619375"/>
              <a:gd name="connsiteX24" fmla="*/ 2314575 w 6396037"/>
              <a:gd name="connsiteY24" fmla="*/ 2100262 h 2619375"/>
              <a:gd name="connsiteX25" fmla="*/ 2262187 w 6396037"/>
              <a:gd name="connsiteY25" fmla="*/ 2100262 h 2619375"/>
              <a:gd name="connsiteX26" fmla="*/ 2262187 w 6396037"/>
              <a:gd name="connsiteY26" fmla="*/ 2057400 h 2619375"/>
              <a:gd name="connsiteX27" fmla="*/ 2233612 w 6396037"/>
              <a:gd name="connsiteY27" fmla="*/ 2057400 h 2619375"/>
              <a:gd name="connsiteX28" fmla="*/ 2233612 w 6396037"/>
              <a:gd name="connsiteY28" fmla="*/ 2028825 h 2619375"/>
              <a:gd name="connsiteX29" fmla="*/ 2152650 w 6396037"/>
              <a:gd name="connsiteY29" fmla="*/ 2028825 h 2619375"/>
              <a:gd name="connsiteX30" fmla="*/ 2152650 w 6396037"/>
              <a:gd name="connsiteY30" fmla="*/ 1990725 h 2619375"/>
              <a:gd name="connsiteX31" fmla="*/ 2105025 w 6396037"/>
              <a:gd name="connsiteY31" fmla="*/ 1990725 h 2619375"/>
              <a:gd name="connsiteX32" fmla="*/ 2105025 w 6396037"/>
              <a:gd name="connsiteY32" fmla="*/ 1952625 h 2619375"/>
              <a:gd name="connsiteX33" fmla="*/ 1919287 w 6396037"/>
              <a:gd name="connsiteY33" fmla="*/ 1952625 h 2619375"/>
              <a:gd name="connsiteX34" fmla="*/ 1919287 w 6396037"/>
              <a:gd name="connsiteY34" fmla="*/ 1933575 h 2619375"/>
              <a:gd name="connsiteX35" fmla="*/ 1824037 w 6396037"/>
              <a:gd name="connsiteY35" fmla="*/ 1933575 h 2619375"/>
              <a:gd name="connsiteX36" fmla="*/ 1824037 w 6396037"/>
              <a:gd name="connsiteY36" fmla="*/ 1900237 h 2619375"/>
              <a:gd name="connsiteX37" fmla="*/ 1747837 w 6396037"/>
              <a:gd name="connsiteY37" fmla="*/ 1900237 h 2619375"/>
              <a:gd name="connsiteX38" fmla="*/ 1747837 w 6396037"/>
              <a:gd name="connsiteY38" fmla="*/ 1852612 h 2619375"/>
              <a:gd name="connsiteX39" fmla="*/ 1747837 w 6396037"/>
              <a:gd name="connsiteY39" fmla="*/ 1833562 h 2619375"/>
              <a:gd name="connsiteX40" fmla="*/ 1662112 w 6396037"/>
              <a:gd name="connsiteY40" fmla="*/ 1833562 h 2619375"/>
              <a:gd name="connsiteX41" fmla="*/ 1659731 w 6396037"/>
              <a:gd name="connsiteY41" fmla="*/ 1809749 h 2619375"/>
              <a:gd name="connsiteX42" fmla="*/ 1643062 w 6396037"/>
              <a:gd name="connsiteY42" fmla="*/ 1809749 h 2619375"/>
              <a:gd name="connsiteX43" fmla="*/ 1643062 w 6396037"/>
              <a:gd name="connsiteY43" fmla="*/ 1738312 h 2619375"/>
              <a:gd name="connsiteX44" fmla="*/ 1576387 w 6396037"/>
              <a:gd name="connsiteY44" fmla="*/ 1738312 h 2619375"/>
              <a:gd name="connsiteX45" fmla="*/ 1576387 w 6396037"/>
              <a:gd name="connsiteY45" fmla="*/ 1695450 h 2619375"/>
              <a:gd name="connsiteX46" fmla="*/ 1559718 w 6396037"/>
              <a:gd name="connsiteY46" fmla="*/ 1695449 h 2619375"/>
              <a:gd name="connsiteX47" fmla="*/ 1562100 w 6396037"/>
              <a:gd name="connsiteY47" fmla="*/ 1652587 h 2619375"/>
              <a:gd name="connsiteX48" fmla="*/ 1519237 w 6396037"/>
              <a:gd name="connsiteY48" fmla="*/ 1652587 h 2619375"/>
              <a:gd name="connsiteX49" fmla="*/ 1519237 w 6396037"/>
              <a:gd name="connsiteY49" fmla="*/ 1619250 h 2619375"/>
              <a:gd name="connsiteX50" fmla="*/ 1485900 w 6396037"/>
              <a:gd name="connsiteY50" fmla="*/ 1619250 h 2619375"/>
              <a:gd name="connsiteX51" fmla="*/ 1485900 w 6396037"/>
              <a:gd name="connsiteY51" fmla="*/ 1571625 h 2619375"/>
              <a:gd name="connsiteX52" fmla="*/ 1419225 w 6396037"/>
              <a:gd name="connsiteY52" fmla="*/ 1571625 h 2619375"/>
              <a:gd name="connsiteX53" fmla="*/ 1419225 w 6396037"/>
              <a:gd name="connsiteY53" fmla="*/ 1504950 h 2619375"/>
              <a:gd name="connsiteX54" fmla="*/ 1314450 w 6396037"/>
              <a:gd name="connsiteY54" fmla="*/ 1504950 h 2619375"/>
              <a:gd name="connsiteX55" fmla="*/ 1314450 w 6396037"/>
              <a:gd name="connsiteY55" fmla="*/ 1476375 h 2619375"/>
              <a:gd name="connsiteX56" fmla="*/ 1281112 w 6396037"/>
              <a:gd name="connsiteY56" fmla="*/ 1476375 h 2619375"/>
              <a:gd name="connsiteX57" fmla="*/ 1281112 w 6396037"/>
              <a:gd name="connsiteY57" fmla="*/ 1447800 h 2619375"/>
              <a:gd name="connsiteX58" fmla="*/ 1223962 w 6396037"/>
              <a:gd name="connsiteY58" fmla="*/ 1447800 h 2619375"/>
              <a:gd name="connsiteX59" fmla="*/ 1223962 w 6396037"/>
              <a:gd name="connsiteY59" fmla="*/ 1423987 h 2619375"/>
              <a:gd name="connsiteX60" fmla="*/ 1181100 w 6396037"/>
              <a:gd name="connsiteY60" fmla="*/ 1423987 h 2619375"/>
              <a:gd name="connsiteX61" fmla="*/ 1181100 w 6396037"/>
              <a:gd name="connsiteY61" fmla="*/ 1352550 h 2619375"/>
              <a:gd name="connsiteX62" fmla="*/ 1157287 w 6396037"/>
              <a:gd name="connsiteY62" fmla="*/ 1352550 h 2619375"/>
              <a:gd name="connsiteX63" fmla="*/ 1157287 w 6396037"/>
              <a:gd name="connsiteY63" fmla="*/ 1304925 h 2619375"/>
              <a:gd name="connsiteX64" fmla="*/ 1100137 w 6396037"/>
              <a:gd name="connsiteY64" fmla="*/ 1304925 h 2619375"/>
              <a:gd name="connsiteX65" fmla="*/ 1100137 w 6396037"/>
              <a:gd name="connsiteY65" fmla="*/ 1214437 h 2619375"/>
              <a:gd name="connsiteX66" fmla="*/ 1076325 w 6396037"/>
              <a:gd name="connsiteY66" fmla="*/ 1214437 h 2619375"/>
              <a:gd name="connsiteX67" fmla="*/ 1076325 w 6396037"/>
              <a:gd name="connsiteY67" fmla="*/ 1147762 h 2619375"/>
              <a:gd name="connsiteX68" fmla="*/ 1052512 w 6396037"/>
              <a:gd name="connsiteY68" fmla="*/ 1147762 h 2619375"/>
              <a:gd name="connsiteX69" fmla="*/ 1052512 w 6396037"/>
              <a:gd name="connsiteY69" fmla="*/ 1109662 h 2619375"/>
              <a:gd name="connsiteX70" fmla="*/ 976312 w 6396037"/>
              <a:gd name="connsiteY70" fmla="*/ 1109662 h 2619375"/>
              <a:gd name="connsiteX71" fmla="*/ 976312 w 6396037"/>
              <a:gd name="connsiteY71" fmla="*/ 1081087 h 2619375"/>
              <a:gd name="connsiteX72" fmla="*/ 923925 w 6396037"/>
              <a:gd name="connsiteY72" fmla="*/ 1081087 h 2619375"/>
              <a:gd name="connsiteX73" fmla="*/ 923925 w 6396037"/>
              <a:gd name="connsiteY73" fmla="*/ 1052512 h 2619375"/>
              <a:gd name="connsiteX74" fmla="*/ 890587 w 6396037"/>
              <a:gd name="connsiteY74" fmla="*/ 1052512 h 2619375"/>
              <a:gd name="connsiteX75" fmla="*/ 890587 w 6396037"/>
              <a:gd name="connsiteY75" fmla="*/ 1000125 h 2619375"/>
              <a:gd name="connsiteX76" fmla="*/ 890587 w 6396037"/>
              <a:gd name="connsiteY76" fmla="*/ 1000125 h 2619375"/>
              <a:gd name="connsiteX77" fmla="*/ 890587 w 6396037"/>
              <a:gd name="connsiteY77" fmla="*/ 1000125 h 2619375"/>
              <a:gd name="connsiteX78" fmla="*/ 862012 w 6396037"/>
              <a:gd name="connsiteY78" fmla="*/ 1000125 h 2619375"/>
              <a:gd name="connsiteX79" fmla="*/ 862012 w 6396037"/>
              <a:gd name="connsiteY79" fmla="*/ 962025 h 2619375"/>
              <a:gd name="connsiteX80" fmla="*/ 809625 w 6396037"/>
              <a:gd name="connsiteY80" fmla="*/ 962025 h 2619375"/>
              <a:gd name="connsiteX81" fmla="*/ 809625 w 6396037"/>
              <a:gd name="connsiteY81" fmla="*/ 914400 h 2619375"/>
              <a:gd name="connsiteX82" fmla="*/ 778669 w 6396037"/>
              <a:gd name="connsiteY82" fmla="*/ 909638 h 2619375"/>
              <a:gd name="connsiteX83" fmla="*/ 783432 w 6396037"/>
              <a:gd name="connsiteY83" fmla="*/ 866774 h 2619375"/>
              <a:gd name="connsiteX84" fmla="*/ 750093 w 6396037"/>
              <a:gd name="connsiteY84" fmla="*/ 864392 h 2619375"/>
              <a:gd name="connsiteX85" fmla="*/ 752475 w 6396037"/>
              <a:gd name="connsiteY85" fmla="*/ 804862 h 2619375"/>
              <a:gd name="connsiteX86" fmla="*/ 700087 w 6396037"/>
              <a:gd name="connsiteY86" fmla="*/ 804862 h 2619375"/>
              <a:gd name="connsiteX87" fmla="*/ 700087 w 6396037"/>
              <a:gd name="connsiteY87" fmla="*/ 714375 h 2619375"/>
              <a:gd name="connsiteX88" fmla="*/ 661987 w 6396037"/>
              <a:gd name="connsiteY88" fmla="*/ 714375 h 2619375"/>
              <a:gd name="connsiteX89" fmla="*/ 661987 w 6396037"/>
              <a:gd name="connsiteY89" fmla="*/ 681037 h 2619375"/>
              <a:gd name="connsiteX90" fmla="*/ 623887 w 6396037"/>
              <a:gd name="connsiteY90" fmla="*/ 681037 h 2619375"/>
              <a:gd name="connsiteX91" fmla="*/ 623887 w 6396037"/>
              <a:gd name="connsiteY91" fmla="*/ 642937 h 2619375"/>
              <a:gd name="connsiteX92" fmla="*/ 581025 w 6396037"/>
              <a:gd name="connsiteY92" fmla="*/ 642937 h 2619375"/>
              <a:gd name="connsiteX93" fmla="*/ 581025 w 6396037"/>
              <a:gd name="connsiteY93" fmla="*/ 590550 h 2619375"/>
              <a:gd name="connsiteX94" fmla="*/ 552450 w 6396037"/>
              <a:gd name="connsiteY94" fmla="*/ 590550 h 2619375"/>
              <a:gd name="connsiteX95" fmla="*/ 552450 w 6396037"/>
              <a:gd name="connsiteY95" fmla="*/ 547687 h 2619375"/>
              <a:gd name="connsiteX96" fmla="*/ 519112 w 6396037"/>
              <a:gd name="connsiteY96" fmla="*/ 547687 h 2619375"/>
              <a:gd name="connsiteX97" fmla="*/ 519112 w 6396037"/>
              <a:gd name="connsiteY97" fmla="*/ 504825 h 2619375"/>
              <a:gd name="connsiteX98" fmla="*/ 500062 w 6396037"/>
              <a:gd name="connsiteY98" fmla="*/ 504825 h 2619375"/>
              <a:gd name="connsiteX99" fmla="*/ 500062 w 6396037"/>
              <a:gd name="connsiteY99" fmla="*/ 461962 h 2619375"/>
              <a:gd name="connsiteX100" fmla="*/ 442912 w 6396037"/>
              <a:gd name="connsiteY100" fmla="*/ 461962 h 2619375"/>
              <a:gd name="connsiteX101" fmla="*/ 442912 w 6396037"/>
              <a:gd name="connsiteY101" fmla="*/ 428625 h 2619375"/>
              <a:gd name="connsiteX102" fmla="*/ 400050 w 6396037"/>
              <a:gd name="connsiteY102" fmla="*/ 428625 h 2619375"/>
              <a:gd name="connsiteX103" fmla="*/ 400050 w 6396037"/>
              <a:gd name="connsiteY103" fmla="*/ 395287 h 2619375"/>
              <a:gd name="connsiteX104" fmla="*/ 376237 w 6396037"/>
              <a:gd name="connsiteY104" fmla="*/ 395287 h 2619375"/>
              <a:gd name="connsiteX105" fmla="*/ 376237 w 6396037"/>
              <a:gd name="connsiteY105" fmla="*/ 371475 h 2619375"/>
              <a:gd name="connsiteX106" fmla="*/ 323850 w 6396037"/>
              <a:gd name="connsiteY106" fmla="*/ 371475 h 2619375"/>
              <a:gd name="connsiteX107" fmla="*/ 323850 w 6396037"/>
              <a:gd name="connsiteY107" fmla="*/ 338137 h 2619375"/>
              <a:gd name="connsiteX108" fmla="*/ 285750 w 6396037"/>
              <a:gd name="connsiteY108" fmla="*/ 338137 h 2619375"/>
              <a:gd name="connsiteX109" fmla="*/ 285750 w 6396037"/>
              <a:gd name="connsiteY109" fmla="*/ 290512 h 2619375"/>
              <a:gd name="connsiteX110" fmla="*/ 250032 w 6396037"/>
              <a:gd name="connsiteY110" fmla="*/ 292893 h 2619375"/>
              <a:gd name="connsiteX111" fmla="*/ 247650 w 6396037"/>
              <a:gd name="connsiteY111" fmla="*/ 219075 h 2619375"/>
              <a:gd name="connsiteX112" fmla="*/ 195262 w 6396037"/>
              <a:gd name="connsiteY112" fmla="*/ 219075 h 2619375"/>
              <a:gd name="connsiteX113" fmla="*/ 195262 w 6396037"/>
              <a:gd name="connsiteY113" fmla="*/ 190500 h 2619375"/>
              <a:gd name="connsiteX114" fmla="*/ 161925 w 6396037"/>
              <a:gd name="connsiteY114" fmla="*/ 190500 h 2619375"/>
              <a:gd name="connsiteX115" fmla="*/ 161925 w 6396037"/>
              <a:gd name="connsiteY115" fmla="*/ 142875 h 2619375"/>
              <a:gd name="connsiteX116" fmla="*/ 142875 w 6396037"/>
              <a:gd name="connsiteY116" fmla="*/ 142875 h 2619375"/>
              <a:gd name="connsiteX117" fmla="*/ 166687 w 6396037"/>
              <a:gd name="connsiteY117" fmla="*/ 119063 h 2619375"/>
              <a:gd name="connsiteX118" fmla="*/ 123825 w 6396037"/>
              <a:gd name="connsiteY118" fmla="*/ 119063 h 2619375"/>
              <a:gd name="connsiteX119" fmla="*/ 123825 w 6396037"/>
              <a:gd name="connsiteY119" fmla="*/ 80962 h 2619375"/>
              <a:gd name="connsiteX120" fmla="*/ 95250 w 6396037"/>
              <a:gd name="connsiteY120" fmla="*/ 80962 h 2619375"/>
              <a:gd name="connsiteX121" fmla="*/ 95250 w 6396037"/>
              <a:gd name="connsiteY121" fmla="*/ 33337 h 2619375"/>
              <a:gd name="connsiteX122" fmla="*/ 38100 w 6396037"/>
              <a:gd name="connsiteY122" fmla="*/ 33337 h 2619375"/>
              <a:gd name="connsiteX123" fmla="*/ 38100 w 6396037"/>
              <a:gd name="connsiteY123" fmla="*/ 0 h 2619375"/>
              <a:gd name="connsiteX124" fmla="*/ 0 w 6396037"/>
              <a:gd name="connsiteY124" fmla="*/ 0 h 2619375"/>
              <a:gd name="connsiteX0" fmla="*/ 6396037 w 6396037"/>
              <a:gd name="connsiteY0" fmla="*/ 2619375 h 2619375"/>
              <a:gd name="connsiteX1" fmla="*/ 4067175 w 6396037"/>
              <a:gd name="connsiteY1" fmla="*/ 2619375 h 2619375"/>
              <a:gd name="connsiteX2" fmla="*/ 4067175 w 6396037"/>
              <a:gd name="connsiteY2" fmla="*/ 2562225 h 2619375"/>
              <a:gd name="connsiteX3" fmla="*/ 3552825 w 6396037"/>
              <a:gd name="connsiteY3" fmla="*/ 2562225 h 2619375"/>
              <a:gd name="connsiteX4" fmla="*/ 3552825 w 6396037"/>
              <a:gd name="connsiteY4" fmla="*/ 2509837 h 2619375"/>
              <a:gd name="connsiteX5" fmla="*/ 3467100 w 6396037"/>
              <a:gd name="connsiteY5" fmla="*/ 2509837 h 2619375"/>
              <a:gd name="connsiteX6" fmla="*/ 3467100 w 6396037"/>
              <a:gd name="connsiteY6" fmla="*/ 2457450 h 2619375"/>
              <a:gd name="connsiteX7" fmla="*/ 3438525 w 6396037"/>
              <a:gd name="connsiteY7" fmla="*/ 2457450 h 2619375"/>
              <a:gd name="connsiteX8" fmla="*/ 3438525 w 6396037"/>
              <a:gd name="connsiteY8" fmla="*/ 2419350 h 2619375"/>
              <a:gd name="connsiteX9" fmla="*/ 3219450 w 6396037"/>
              <a:gd name="connsiteY9" fmla="*/ 2419350 h 2619375"/>
              <a:gd name="connsiteX10" fmla="*/ 3219450 w 6396037"/>
              <a:gd name="connsiteY10" fmla="*/ 2371725 h 2619375"/>
              <a:gd name="connsiteX11" fmla="*/ 3176587 w 6396037"/>
              <a:gd name="connsiteY11" fmla="*/ 2371725 h 2619375"/>
              <a:gd name="connsiteX12" fmla="*/ 3176587 w 6396037"/>
              <a:gd name="connsiteY12" fmla="*/ 2328862 h 2619375"/>
              <a:gd name="connsiteX13" fmla="*/ 2724150 w 6396037"/>
              <a:gd name="connsiteY13" fmla="*/ 2328862 h 2619375"/>
              <a:gd name="connsiteX14" fmla="*/ 2724150 w 6396037"/>
              <a:gd name="connsiteY14" fmla="*/ 2262187 h 2619375"/>
              <a:gd name="connsiteX15" fmla="*/ 2695575 w 6396037"/>
              <a:gd name="connsiteY15" fmla="*/ 2262187 h 2619375"/>
              <a:gd name="connsiteX16" fmla="*/ 2697957 w 6396037"/>
              <a:gd name="connsiteY16" fmla="*/ 2247900 h 2619375"/>
              <a:gd name="connsiteX17" fmla="*/ 2671762 w 6396037"/>
              <a:gd name="connsiteY17" fmla="*/ 2247900 h 2619375"/>
              <a:gd name="connsiteX18" fmla="*/ 2671762 w 6396037"/>
              <a:gd name="connsiteY18" fmla="*/ 2205037 h 2619375"/>
              <a:gd name="connsiteX19" fmla="*/ 2647950 w 6396037"/>
              <a:gd name="connsiteY19" fmla="*/ 2205037 h 2619375"/>
              <a:gd name="connsiteX20" fmla="*/ 2647950 w 6396037"/>
              <a:gd name="connsiteY20" fmla="*/ 2176462 h 2619375"/>
              <a:gd name="connsiteX21" fmla="*/ 2352675 w 6396037"/>
              <a:gd name="connsiteY21" fmla="*/ 2176462 h 2619375"/>
              <a:gd name="connsiteX22" fmla="*/ 2352675 w 6396037"/>
              <a:gd name="connsiteY22" fmla="*/ 2133600 h 2619375"/>
              <a:gd name="connsiteX23" fmla="*/ 2314575 w 6396037"/>
              <a:gd name="connsiteY23" fmla="*/ 2133600 h 2619375"/>
              <a:gd name="connsiteX24" fmla="*/ 2314575 w 6396037"/>
              <a:gd name="connsiteY24" fmla="*/ 2100262 h 2619375"/>
              <a:gd name="connsiteX25" fmla="*/ 2262187 w 6396037"/>
              <a:gd name="connsiteY25" fmla="*/ 2100262 h 2619375"/>
              <a:gd name="connsiteX26" fmla="*/ 2262187 w 6396037"/>
              <a:gd name="connsiteY26" fmla="*/ 2057400 h 2619375"/>
              <a:gd name="connsiteX27" fmla="*/ 2233612 w 6396037"/>
              <a:gd name="connsiteY27" fmla="*/ 2057400 h 2619375"/>
              <a:gd name="connsiteX28" fmla="*/ 2233612 w 6396037"/>
              <a:gd name="connsiteY28" fmla="*/ 2028825 h 2619375"/>
              <a:gd name="connsiteX29" fmla="*/ 2152650 w 6396037"/>
              <a:gd name="connsiteY29" fmla="*/ 2028825 h 2619375"/>
              <a:gd name="connsiteX30" fmla="*/ 2152650 w 6396037"/>
              <a:gd name="connsiteY30" fmla="*/ 1990725 h 2619375"/>
              <a:gd name="connsiteX31" fmla="*/ 2105025 w 6396037"/>
              <a:gd name="connsiteY31" fmla="*/ 1990725 h 2619375"/>
              <a:gd name="connsiteX32" fmla="*/ 2105025 w 6396037"/>
              <a:gd name="connsiteY32" fmla="*/ 1952625 h 2619375"/>
              <a:gd name="connsiteX33" fmla="*/ 1919287 w 6396037"/>
              <a:gd name="connsiteY33" fmla="*/ 1952625 h 2619375"/>
              <a:gd name="connsiteX34" fmla="*/ 1919287 w 6396037"/>
              <a:gd name="connsiteY34" fmla="*/ 1933575 h 2619375"/>
              <a:gd name="connsiteX35" fmla="*/ 1824037 w 6396037"/>
              <a:gd name="connsiteY35" fmla="*/ 1933575 h 2619375"/>
              <a:gd name="connsiteX36" fmla="*/ 1824037 w 6396037"/>
              <a:gd name="connsiteY36" fmla="*/ 1900237 h 2619375"/>
              <a:gd name="connsiteX37" fmla="*/ 1747837 w 6396037"/>
              <a:gd name="connsiteY37" fmla="*/ 1900237 h 2619375"/>
              <a:gd name="connsiteX38" fmla="*/ 1747837 w 6396037"/>
              <a:gd name="connsiteY38" fmla="*/ 1852612 h 2619375"/>
              <a:gd name="connsiteX39" fmla="*/ 1747837 w 6396037"/>
              <a:gd name="connsiteY39" fmla="*/ 1833562 h 2619375"/>
              <a:gd name="connsiteX40" fmla="*/ 1662112 w 6396037"/>
              <a:gd name="connsiteY40" fmla="*/ 1833562 h 2619375"/>
              <a:gd name="connsiteX41" fmla="*/ 1659731 w 6396037"/>
              <a:gd name="connsiteY41" fmla="*/ 1809749 h 2619375"/>
              <a:gd name="connsiteX42" fmla="*/ 1643062 w 6396037"/>
              <a:gd name="connsiteY42" fmla="*/ 1809749 h 2619375"/>
              <a:gd name="connsiteX43" fmla="*/ 1643062 w 6396037"/>
              <a:gd name="connsiteY43" fmla="*/ 1738312 h 2619375"/>
              <a:gd name="connsiteX44" fmla="*/ 1576387 w 6396037"/>
              <a:gd name="connsiteY44" fmla="*/ 1738312 h 2619375"/>
              <a:gd name="connsiteX45" fmla="*/ 1576387 w 6396037"/>
              <a:gd name="connsiteY45" fmla="*/ 1695450 h 2619375"/>
              <a:gd name="connsiteX46" fmla="*/ 1559718 w 6396037"/>
              <a:gd name="connsiteY46" fmla="*/ 1695449 h 2619375"/>
              <a:gd name="connsiteX47" fmla="*/ 1562100 w 6396037"/>
              <a:gd name="connsiteY47" fmla="*/ 1652587 h 2619375"/>
              <a:gd name="connsiteX48" fmla="*/ 1519237 w 6396037"/>
              <a:gd name="connsiteY48" fmla="*/ 1652587 h 2619375"/>
              <a:gd name="connsiteX49" fmla="*/ 1519237 w 6396037"/>
              <a:gd name="connsiteY49" fmla="*/ 1619250 h 2619375"/>
              <a:gd name="connsiteX50" fmla="*/ 1485900 w 6396037"/>
              <a:gd name="connsiteY50" fmla="*/ 1619250 h 2619375"/>
              <a:gd name="connsiteX51" fmla="*/ 1485900 w 6396037"/>
              <a:gd name="connsiteY51" fmla="*/ 1571625 h 2619375"/>
              <a:gd name="connsiteX52" fmla="*/ 1419225 w 6396037"/>
              <a:gd name="connsiteY52" fmla="*/ 1571625 h 2619375"/>
              <a:gd name="connsiteX53" fmla="*/ 1419225 w 6396037"/>
              <a:gd name="connsiteY53" fmla="*/ 1504950 h 2619375"/>
              <a:gd name="connsiteX54" fmla="*/ 1314450 w 6396037"/>
              <a:gd name="connsiteY54" fmla="*/ 1504950 h 2619375"/>
              <a:gd name="connsiteX55" fmla="*/ 1314450 w 6396037"/>
              <a:gd name="connsiteY55" fmla="*/ 1476375 h 2619375"/>
              <a:gd name="connsiteX56" fmla="*/ 1281112 w 6396037"/>
              <a:gd name="connsiteY56" fmla="*/ 1476375 h 2619375"/>
              <a:gd name="connsiteX57" fmla="*/ 1281112 w 6396037"/>
              <a:gd name="connsiteY57" fmla="*/ 1447800 h 2619375"/>
              <a:gd name="connsiteX58" fmla="*/ 1223962 w 6396037"/>
              <a:gd name="connsiteY58" fmla="*/ 1447800 h 2619375"/>
              <a:gd name="connsiteX59" fmla="*/ 1223962 w 6396037"/>
              <a:gd name="connsiteY59" fmla="*/ 1423987 h 2619375"/>
              <a:gd name="connsiteX60" fmla="*/ 1181100 w 6396037"/>
              <a:gd name="connsiteY60" fmla="*/ 1423987 h 2619375"/>
              <a:gd name="connsiteX61" fmla="*/ 1181100 w 6396037"/>
              <a:gd name="connsiteY61" fmla="*/ 1352550 h 2619375"/>
              <a:gd name="connsiteX62" fmla="*/ 1157287 w 6396037"/>
              <a:gd name="connsiteY62" fmla="*/ 1352550 h 2619375"/>
              <a:gd name="connsiteX63" fmla="*/ 1157287 w 6396037"/>
              <a:gd name="connsiteY63" fmla="*/ 1304925 h 2619375"/>
              <a:gd name="connsiteX64" fmla="*/ 1100137 w 6396037"/>
              <a:gd name="connsiteY64" fmla="*/ 1304925 h 2619375"/>
              <a:gd name="connsiteX65" fmla="*/ 1100137 w 6396037"/>
              <a:gd name="connsiteY65" fmla="*/ 1214437 h 2619375"/>
              <a:gd name="connsiteX66" fmla="*/ 1076325 w 6396037"/>
              <a:gd name="connsiteY66" fmla="*/ 1214437 h 2619375"/>
              <a:gd name="connsiteX67" fmla="*/ 1076325 w 6396037"/>
              <a:gd name="connsiteY67" fmla="*/ 1147762 h 2619375"/>
              <a:gd name="connsiteX68" fmla="*/ 1052512 w 6396037"/>
              <a:gd name="connsiteY68" fmla="*/ 1147762 h 2619375"/>
              <a:gd name="connsiteX69" fmla="*/ 1052512 w 6396037"/>
              <a:gd name="connsiteY69" fmla="*/ 1109662 h 2619375"/>
              <a:gd name="connsiteX70" fmla="*/ 976312 w 6396037"/>
              <a:gd name="connsiteY70" fmla="*/ 1109662 h 2619375"/>
              <a:gd name="connsiteX71" fmla="*/ 976312 w 6396037"/>
              <a:gd name="connsiteY71" fmla="*/ 1081087 h 2619375"/>
              <a:gd name="connsiteX72" fmla="*/ 923925 w 6396037"/>
              <a:gd name="connsiteY72" fmla="*/ 1081087 h 2619375"/>
              <a:gd name="connsiteX73" fmla="*/ 923925 w 6396037"/>
              <a:gd name="connsiteY73" fmla="*/ 1052512 h 2619375"/>
              <a:gd name="connsiteX74" fmla="*/ 890587 w 6396037"/>
              <a:gd name="connsiteY74" fmla="*/ 1052512 h 2619375"/>
              <a:gd name="connsiteX75" fmla="*/ 890587 w 6396037"/>
              <a:gd name="connsiteY75" fmla="*/ 1000125 h 2619375"/>
              <a:gd name="connsiteX76" fmla="*/ 890587 w 6396037"/>
              <a:gd name="connsiteY76" fmla="*/ 1000125 h 2619375"/>
              <a:gd name="connsiteX77" fmla="*/ 890587 w 6396037"/>
              <a:gd name="connsiteY77" fmla="*/ 1000125 h 2619375"/>
              <a:gd name="connsiteX78" fmla="*/ 862012 w 6396037"/>
              <a:gd name="connsiteY78" fmla="*/ 1000125 h 2619375"/>
              <a:gd name="connsiteX79" fmla="*/ 862012 w 6396037"/>
              <a:gd name="connsiteY79" fmla="*/ 962025 h 2619375"/>
              <a:gd name="connsiteX80" fmla="*/ 809625 w 6396037"/>
              <a:gd name="connsiteY80" fmla="*/ 962025 h 2619375"/>
              <a:gd name="connsiteX81" fmla="*/ 807244 w 6396037"/>
              <a:gd name="connsiteY81" fmla="*/ 909638 h 2619375"/>
              <a:gd name="connsiteX82" fmla="*/ 778669 w 6396037"/>
              <a:gd name="connsiteY82" fmla="*/ 909638 h 2619375"/>
              <a:gd name="connsiteX83" fmla="*/ 783432 w 6396037"/>
              <a:gd name="connsiteY83" fmla="*/ 866774 h 2619375"/>
              <a:gd name="connsiteX84" fmla="*/ 750093 w 6396037"/>
              <a:gd name="connsiteY84" fmla="*/ 864392 h 2619375"/>
              <a:gd name="connsiteX85" fmla="*/ 752475 w 6396037"/>
              <a:gd name="connsiteY85" fmla="*/ 804862 h 2619375"/>
              <a:gd name="connsiteX86" fmla="*/ 700087 w 6396037"/>
              <a:gd name="connsiteY86" fmla="*/ 804862 h 2619375"/>
              <a:gd name="connsiteX87" fmla="*/ 700087 w 6396037"/>
              <a:gd name="connsiteY87" fmla="*/ 714375 h 2619375"/>
              <a:gd name="connsiteX88" fmla="*/ 661987 w 6396037"/>
              <a:gd name="connsiteY88" fmla="*/ 714375 h 2619375"/>
              <a:gd name="connsiteX89" fmla="*/ 661987 w 6396037"/>
              <a:gd name="connsiteY89" fmla="*/ 681037 h 2619375"/>
              <a:gd name="connsiteX90" fmla="*/ 623887 w 6396037"/>
              <a:gd name="connsiteY90" fmla="*/ 681037 h 2619375"/>
              <a:gd name="connsiteX91" fmla="*/ 623887 w 6396037"/>
              <a:gd name="connsiteY91" fmla="*/ 642937 h 2619375"/>
              <a:gd name="connsiteX92" fmla="*/ 581025 w 6396037"/>
              <a:gd name="connsiteY92" fmla="*/ 642937 h 2619375"/>
              <a:gd name="connsiteX93" fmla="*/ 581025 w 6396037"/>
              <a:gd name="connsiteY93" fmla="*/ 590550 h 2619375"/>
              <a:gd name="connsiteX94" fmla="*/ 552450 w 6396037"/>
              <a:gd name="connsiteY94" fmla="*/ 590550 h 2619375"/>
              <a:gd name="connsiteX95" fmla="*/ 552450 w 6396037"/>
              <a:gd name="connsiteY95" fmla="*/ 547687 h 2619375"/>
              <a:gd name="connsiteX96" fmla="*/ 519112 w 6396037"/>
              <a:gd name="connsiteY96" fmla="*/ 547687 h 2619375"/>
              <a:gd name="connsiteX97" fmla="*/ 519112 w 6396037"/>
              <a:gd name="connsiteY97" fmla="*/ 504825 h 2619375"/>
              <a:gd name="connsiteX98" fmla="*/ 500062 w 6396037"/>
              <a:gd name="connsiteY98" fmla="*/ 504825 h 2619375"/>
              <a:gd name="connsiteX99" fmla="*/ 500062 w 6396037"/>
              <a:gd name="connsiteY99" fmla="*/ 461962 h 2619375"/>
              <a:gd name="connsiteX100" fmla="*/ 442912 w 6396037"/>
              <a:gd name="connsiteY100" fmla="*/ 461962 h 2619375"/>
              <a:gd name="connsiteX101" fmla="*/ 442912 w 6396037"/>
              <a:gd name="connsiteY101" fmla="*/ 428625 h 2619375"/>
              <a:gd name="connsiteX102" fmla="*/ 400050 w 6396037"/>
              <a:gd name="connsiteY102" fmla="*/ 428625 h 2619375"/>
              <a:gd name="connsiteX103" fmla="*/ 400050 w 6396037"/>
              <a:gd name="connsiteY103" fmla="*/ 395287 h 2619375"/>
              <a:gd name="connsiteX104" fmla="*/ 376237 w 6396037"/>
              <a:gd name="connsiteY104" fmla="*/ 395287 h 2619375"/>
              <a:gd name="connsiteX105" fmla="*/ 376237 w 6396037"/>
              <a:gd name="connsiteY105" fmla="*/ 371475 h 2619375"/>
              <a:gd name="connsiteX106" fmla="*/ 323850 w 6396037"/>
              <a:gd name="connsiteY106" fmla="*/ 371475 h 2619375"/>
              <a:gd name="connsiteX107" fmla="*/ 323850 w 6396037"/>
              <a:gd name="connsiteY107" fmla="*/ 338137 h 2619375"/>
              <a:gd name="connsiteX108" fmla="*/ 285750 w 6396037"/>
              <a:gd name="connsiteY108" fmla="*/ 338137 h 2619375"/>
              <a:gd name="connsiteX109" fmla="*/ 285750 w 6396037"/>
              <a:gd name="connsiteY109" fmla="*/ 290512 h 2619375"/>
              <a:gd name="connsiteX110" fmla="*/ 250032 w 6396037"/>
              <a:gd name="connsiteY110" fmla="*/ 292893 h 2619375"/>
              <a:gd name="connsiteX111" fmla="*/ 247650 w 6396037"/>
              <a:gd name="connsiteY111" fmla="*/ 219075 h 2619375"/>
              <a:gd name="connsiteX112" fmla="*/ 195262 w 6396037"/>
              <a:gd name="connsiteY112" fmla="*/ 219075 h 2619375"/>
              <a:gd name="connsiteX113" fmla="*/ 195262 w 6396037"/>
              <a:gd name="connsiteY113" fmla="*/ 190500 h 2619375"/>
              <a:gd name="connsiteX114" fmla="*/ 161925 w 6396037"/>
              <a:gd name="connsiteY114" fmla="*/ 190500 h 2619375"/>
              <a:gd name="connsiteX115" fmla="*/ 161925 w 6396037"/>
              <a:gd name="connsiteY115" fmla="*/ 142875 h 2619375"/>
              <a:gd name="connsiteX116" fmla="*/ 142875 w 6396037"/>
              <a:gd name="connsiteY116" fmla="*/ 142875 h 2619375"/>
              <a:gd name="connsiteX117" fmla="*/ 166687 w 6396037"/>
              <a:gd name="connsiteY117" fmla="*/ 119063 h 2619375"/>
              <a:gd name="connsiteX118" fmla="*/ 123825 w 6396037"/>
              <a:gd name="connsiteY118" fmla="*/ 119063 h 2619375"/>
              <a:gd name="connsiteX119" fmla="*/ 123825 w 6396037"/>
              <a:gd name="connsiteY119" fmla="*/ 80962 h 2619375"/>
              <a:gd name="connsiteX120" fmla="*/ 95250 w 6396037"/>
              <a:gd name="connsiteY120" fmla="*/ 80962 h 2619375"/>
              <a:gd name="connsiteX121" fmla="*/ 95250 w 6396037"/>
              <a:gd name="connsiteY121" fmla="*/ 33337 h 2619375"/>
              <a:gd name="connsiteX122" fmla="*/ 38100 w 6396037"/>
              <a:gd name="connsiteY122" fmla="*/ 33337 h 2619375"/>
              <a:gd name="connsiteX123" fmla="*/ 38100 w 6396037"/>
              <a:gd name="connsiteY123" fmla="*/ 0 h 2619375"/>
              <a:gd name="connsiteX124" fmla="*/ 0 w 6396037"/>
              <a:gd name="connsiteY124" fmla="*/ 0 h 2619375"/>
              <a:gd name="connsiteX0" fmla="*/ 6396037 w 6396037"/>
              <a:gd name="connsiteY0" fmla="*/ 2619375 h 2619375"/>
              <a:gd name="connsiteX1" fmla="*/ 4067175 w 6396037"/>
              <a:gd name="connsiteY1" fmla="*/ 2619375 h 2619375"/>
              <a:gd name="connsiteX2" fmla="*/ 4067175 w 6396037"/>
              <a:gd name="connsiteY2" fmla="*/ 2562225 h 2619375"/>
              <a:gd name="connsiteX3" fmla="*/ 3552825 w 6396037"/>
              <a:gd name="connsiteY3" fmla="*/ 2562225 h 2619375"/>
              <a:gd name="connsiteX4" fmla="*/ 3552825 w 6396037"/>
              <a:gd name="connsiteY4" fmla="*/ 2509837 h 2619375"/>
              <a:gd name="connsiteX5" fmla="*/ 3467100 w 6396037"/>
              <a:gd name="connsiteY5" fmla="*/ 2509837 h 2619375"/>
              <a:gd name="connsiteX6" fmla="*/ 3467100 w 6396037"/>
              <a:gd name="connsiteY6" fmla="*/ 2457450 h 2619375"/>
              <a:gd name="connsiteX7" fmla="*/ 3438525 w 6396037"/>
              <a:gd name="connsiteY7" fmla="*/ 2457450 h 2619375"/>
              <a:gd name="connsiteX8" fmla="*/ 3438525 w 6396037"/>
              <a:gd name="connsiteY8" fmla="*/ 2419350 h 2619375"/>
              <a:gd name="connsiteX9" fmla="*/ 3219450 w 6396037"/>
              <a:gd name="connsiteY9" fmla="*/ 2419350 h 2619375"/>
              <a:gd name="connsiteX10" fmla="*/ 3219450 w 6396037"/>
              <a:gd name="connsiteY10" fmla="*/ 2371725 h 2619375"/>
              <a:gd name="connsiteX11" fmla="*/ 3176587 w 6396037"/>
              <a:gd name="connsiteY11" fmla="*/ 2371725 h 2619375"/>
              <a:gd name="connsiteX12" fmla="*/ 3176587 w 6396037"/>
              <a:gd name="connsiteY12" fmla="*/ 2328862 h 2619375"/>
              <a:gd name="connsiteX13" fmla="*/ 2724150 w 6396037"/>
              <a:gd name="connsiteY13" fmla="*/ 2328862 h 2619375"/>
              <a:gd name="connsiteX14" fmla="*/ 2724150 w 6396037"/>
              <a:gd name="connsiteY14" fmla="*/ 2262187 h 2619375"/>
              <a:gd name="connsiteX15" fmla="*/ 2695575 w 6396037"/>
              <a:gd name="connsiteY15" fmla="*/ 2262187 h 2619375"/>
              <a:gd name="connsiteX16" fmla="*/ 2697957 w 6396037"/>
              <a:gd name="connsiteY16" fmla="*/ 2247900 h 2619375"/>
              <a:gd name="connsiteX17" fmla="*/ 2671762 w 6396037"/>
              <a:gd name="connsiteY17" fmla="*/ 2247900 h 2619375"/>
              <a:gd name="connsiteX18" fmla="*/ 2671762 w 6396037"/>
              <a:gd name="connsiteY18" fmla="*/ 2205037 h 2619375"/>
              <a:gd name="connsiteX19" fmla="*/ 2647950 w 6396037"/>
              <a:gd name="connsiteY19" fmla="*/ 2205037 h 2619375"/>
              <a:gd name="connsiteX20" fmla="*/ 2647950 w 6396037"/>
              <a:gd name="connsiteY20" fmla="*/ 2176462 h 2619375"/>
              <a:gd name="connsiteX21" fmla="*/ 2352675 w 6396037"/>
              <a:gd name="connsiteY21" fmla="*/ 2176462 h 2619375"/>
              <a:gd name="connsiteX22" fmla="*/ 2352675 w 6396037"/>
              <a:gd name="connsiteY22" fmla="*/ 2133600 h 2619375"/>
              <a:gd name="connsiteX23" fmla="*/ 2314575 w 6396037"/>
              <a:gd name="connsiteY23" fmla="*/ 2133600 h 2619375"/>
              <a:gd name="connsiteX24" fmla="*/ 2314575 w 6396037"/>
              <a:gd name="connsiteY24" fmla="*/ 2100262 h 2619375"/>
              <a:gd name="connsiteX25" fmla="*/ 2262187 w 6396037"/>
              <a:gd name="connsiteY25" fmla="*/ 2100262 h 2619375"/>
              <a:gd name="connsiteX26" fmla="*/ 2262187 w 6396037"/>
              <a:gd name="connsiteY26" fmla="*/ 2057400 h 2619375"/>
              <a:gd name="connsiteX27" fmla="*/ 2233612 w 6396037"/>
              <a:gd name="connsiteY27" fmla="*/ 2057400 h 2619375"/>
              <a:gd name="connsiteX28" fmla="*/ 2233612 w 6396037"/>
              <a:gd name="connsiteY28" fmla="*/ 2028825 h 2619375"/>
              <a:gd name="connsiteX29" fmla="*/ 2152650 w 6396037"/>
              <a:gd name="connsiteY29" fmla="*/ 2028825 h 2619375"/>
              <a:gd name="connsiteX30" fmla="*/ 2152650 w 6396037"/>
              <a:gd name="connsiteY30" fmla="*/ 1990725 h 2619375"/>
              <a:gd name="connsiteX31" fmla="*/ 2105025 w 6396037"/>
              <a:gd name="connsiteY31" fmla="*/ 1990725 h 2619375"/>
              <a:gd name="connsiteX32" fmla="*/ 2105025 w 6396037"/>
              <a:gd name="connsiteY32" fmla="*/ 1952625 h 2619375"/>
              <a:gd name="connsiteX33" fmla="*/ 1919287 w 6396037"/>
              <a:gd name="connsiteY33" fmla="*/ 1952625 h 2619375"/>
              <a:gd name="connsiteX34" fmla="*/ 1919287 w 6396037"/>
              <a:gd name="connsiteY34" fmla="*/ 1933575 h 2619375"/>
              <a:gd name="connsiteX35" fmla="*/ 1824037 w 6396037"/>
              <a:gd name="connsiteY35" fmla="*/ 1933575 h 2619375"/>
              <a:gd name="connsiteX36" fmla="*/ 1824037 w 6396037"/>
              <a:gd name="connsiteY36" fmla="*/ 1900237 h 2619375"/>
              <a:gd name="connsiteX37" fmla="*/ 1747837 w 6396037"/>
              <a:gd name="connsiteY37" fmla="*/ 1900237 h 2619375"/>
              <a:gd name="connsiteX38" fmla="*/ 1747837 w 6396037"/>
              <a:gd name="connsiteY38" fmla="*/ 1852612 h 2619375"/>
              <a:gd name="connsiteX39" fmla="*/ 1747837 w 6396037"/>
              <a:gd name="connsiteY39" fmla="*/ 1833562 h 2619375"/>
              <a:gd name="connsiteX40" fmla="*/ 1662112 w 6396037"/>
              <a:gd name="connsiteY40" fmla="*/ 1833562 h 2619375"/>
              <a:gd name="connsiteX41" fmla="*/ 1659731 w 6396037"/>
              <a:gd name="connsiteY41" fmla="*/ 1809749 h 2619375"/>
              <a:gd name="connsiteX42" fmla="*/ 1643062 w 6396037"/>
              <a:gd name="connsiteY42" fmla="*/ 1809749 h 2619375"/>
              <a:gd name="connsiteX43" fmla="*/ 1643062 w 6396037"/>
              <a:gd name="connsiteY43" fmla="*/ 1738312 h 2619375"/>
              <a:gd name="connsiteX44" fmla="*/ 1576387 w 6396037"/>
              <a:gd name="connsiteY44" fmla="*/ 1738312 h 2619375"/>
              <a:gd name="connsiteX45" fmla="*/ 1576387 w 6396037"/>
              <a:gd name="connsiteY45" fmla="*/ 1695450 h 2619375"/>
              <a:gd name="connsiteX46" fmla="*/ 1559718 w 6396037"/>
              <a:gd name="connsiteY46" fmla="*/ 1695449 h 2619375"/>
              <a:gd name="connsiteX47" fmla="*/ 1562100 w 6396037"/>
              <a:gd name="connsiteY47" fmla="*/ 1652587 h 2619375"/>
              <a:gd name="connsiteX48" fmla="*/ 1519237 w 6396037"/>
              <a:gd name="connsiteY48" fmla="*/ 1652587 h 2619375"/>
              <a:gd name="connsiteX49" fmla="*/ 1519237 w 6396037"/>
              <a:gd name="connsiteY49" fmla="*/ 1619250 h 2619375"/>
              <a:gd name="connsiteX50" fmla="*/ 1485900 w 6396037"/>
              <a:gd name="connsiteY50" fmla="*/ 1619250 h 2619375"/>
              <a:gd name="connsiteX51" fmla="*/ 1485900 w 6396037"/>
              <a:gd name="connsiteY51" fmla="*/ 1571625 h 2619375"/>
              <a:gd name="connsiteX52" fmla="*/ 1419225 w 6396037"/>
              <a:gd name="connsiteY52" fmla="*/ 1571625 h 2619375"/>
              <a:gd name="connsiteX53" fmla="*/ 1419225 w 6396037"/>
              <a:gd name="connsiteY53" fmla="*/ 1504950 h 2619375"/>
              <a:gd name="connsiteX54" fmla="*/ 1314450 w 6396037"/>
              <a:gd name="connsiteY54" fmla="*/ 1504950 h 2619375"/>
              <a:gd name="connsiteX55" fmla="*/ 1314450 w 6396037"/>
              <a:gd name="connsiteY55" fmla="*/ 1476375 h 2619375"/>
              <a:gd name="connsiteX56" fmla="*/ 1281112 w 6396037"/>
              <a:gd name="connsiteY56" fmla="*/ 1476375 h 2619375"/>
              <a:gd name="connsiteX57" fmla="*/ 1281112 w 6396037"/>
              <a:gd name="connsiteY57" fmla="*/ 1447800 h 2619375"/>
              <a:gd name="connsiteX58" fmla="*/ 1223962 w 6396037"/>
              <a:gd name="connsiteY58" fmla="*/ 1447800 h 2619375"/>
              <a:gd name="connsiteX59" fmla="*/ 1223962 w 6396037"/>
              <a:gd name="connsiteY59" fmla="*/ 1423987 h 2619375"/>
              <a:gd name="connsiteX60" fmla="*/ 1181100 w 6396037"/>
              <a:gd name="connsiteY60" fmla="*/ 1423987 h 2619375"/>
              <a:gd name="connsiteX61" fmla="*/ 1181100 w 6396037"/>
              <a:gd name="connsiteY61" fmla="*/ 1352550 h 2619375"/>
              <a:gd name="connsiteX62" fmla="*/ 1157287 w 6396037"/>
              <a:gd name="connsiteY62" fmla="*/ 1352550 h 2619375"/>
              <a:gd name="connsiteX63" fmla="*/ 1157287 w 6396037"/>
              <a:gd name="connsiteY63" fmla="*/ 1304925 h 2619375"/>
              <a:gd name="connsiteX64" fmla="*/ 1100137 w 6396037"/>
              <a:gd name="connsiteY64" fmla="*/ 1304925 h 2619375"/>
              <a:gd name="connsiteX65" fmla="*/ 1100137 w 6396037"/>
              <a:gd name="connsiteY65" fmla="*/ 1214437 h 2619375"/>
              <a:gd name="connsiteX66" fmla="*/ 1076325 w 6396037"/>
              <a:gd name="connsiteY66" fmla="*/ 1214437 h 2619375"/>
              <a:gd name="connsiteX67" fmla="*/ 1076325 w 6396037"/>
              <a:gd name="connsiteY67" fmla="*/ 1147762 h 2619375"/>
              <a:gd name="connsiteX68" fmla="*/ 1052512 w 6396037"/>
              <a:gd name="connsiteY68" fmla="*/ 1147762 h 2619375"/>
              <a:gd name="connsiteX69" fmla="*/ 1052512 w 6396037"/>
              <a:gd name="connsiteY69" fmla="*/ 1109662 h 2619375"/>
              <a:gd name="connsiteX70" fmla="*/ 976312 w 6396037"/>
              <a:gd name="connsiteY70" fmla="*/ 1109662 h 2619375"/>
              <a:gd name="connsiteX71" fmla="*/ 976312 w 6396037"/>
              <a:gd name="connsiteY71" fmla="*/ 1081087 h 2619375"/>
              <a:gd name="connsiteX72" fmla="*/ 923925 w 6396037"/>
              <a:gd name="connsiteY72" fmla="*/ 1081087 h 2619375"/>
              <a:gd name="connsiteX73" fmla="*/ 923925 w 6396037"/>
              <a:gd name="connsiteY73" fmla="*/ 1052512 h 2619375"/>
              <a:gd name="connsiteX74" fmla="*/ 890587 w 6396037"/>
              <a:gd name="connsiteY74" fmla="*/ 1052512 h 2619375"/>
              <a:gd name="connsiteX75" fmla="*/ 890587 w 6396037"/>
              <a:gd name="connsiteY75" fmla="*/ 1000125 h 2619375"/>
              <a:gd name="connsiteX76" fmla="*/ 890587 w 6396037"/>
              <a:gd name="connsiteY76" fmla="*/ 1000125 h 2619375"/>
              <a:gd name="connsiteX77" fmla="*/ 890587 w 6396037"/>
              <a:gd name="connsiteY77" fmla="*/ 1000125 h 2619375"/>
              <a:gd name="connsiteX78" fmla="*/ 862012 w 6396037"/>
              <a:gd name="connsiteY78" fmla="*/ 1000125 h 2619375"/>
              <a:gd name="connsiteX79" fmla="*/ 862012 w 6396037"/>
              <a:gd name="connsiteY79" fmla="*/ 962025 h 2619375"/>
              <a:gd name="connsiteX80" fmla="*/ 809625 w 6396037"/>
              <a:gd name="connsiteY80" fmla="*/ 962025 h 2619375"/>
              <a:gd name="connsiteX81" fmla="*/ 807244 w 6396037"/>
              <a:gd name="connsiteY81" fmla="*/ 909638 h 2619375"/>
              <a:gd name="connsiteX82" fmla="*/ 778669 w 6396037"/>
              <a:gd name="connsiteY82" fmla="*/ 909638 h 2619375"/>
              <a:gd name="connsiteX83" fmla="*/ 778670 w 6396037"/>
              <a:gd name="connsiteY83" fmla="*/ 866774 h 2619375"/>
              <a:gd name="connsiteX84" fmla="*/ 750093 w 6396037"/>
              <a:gd name="connsiteY84" fmla="*/ 864392 h 2619375"/>
              <a:gd name="connsiteX85" fmla="*/ 752475 w 6396037"/>
              <a:gd name="connsiteY85" fmla="*/ 804862 h 2619375"/>
              <a:gd name="connsiteX86" fmla="*/ 700087 w 6396037"/>
              <a:gd name="connsiteY86" fmla="*/ 804862 h 2619375"/>
              <a:gd name="connsiteX87" fmla="*/ 700087 w 6396037"/>
              <a:gd name="connsiteY87" fmla="*/ 714375 h 2619375"/>
              <a:gd name="connsiteX88" fmla="*/ 661987 w 6396037"/>
              <a:gd name="connsiteY88" fmla="*/ 714375 h 2619375"/>
              <a:gd name="connsiteX89" fmla="*/ 661987 w 6396037"/>
              <a:gd name="connsiteY89" fmla="*/ 681037 h 2619375"/>
              <a:gd name="connsiteX90" fmla="*/ 623887 w 6396037"/>
              <a:gd name="connsiteY90" fmla="*/ 681037 h 2619375"/>
              <a:gd name="connsiteX91" fmla="*/ 623887 w 6396037"/>
              <a:gd name="connsiteY91" fmla="*/ 642937 h 2619375"/>
              <a:gd name="connsiteX92" fmla="*/ 581025 w 6396037"/>
              <a:gd name="connsiteY92" fmla="*/ 642937 h 2619375"/>
              <a:gd name="connsiteX93" fmla="*/ 581025 w 6396037"/>
              <a:gd name="connsiteY93" fmla="*/ 590550 h 2619375"/>
              <a:gd name="connsiteX94" fmla="*/ 552450 w 6396037"/>
              <a:gd name="connsiteY94" fmla="*/ 590550 h 2619375"/>
              <a:gd name="connsiteX95" fmla="*/ 552450 w 6396037"/>
              <a:gd name="connsiteY95" fmla="*/ 547687 h 2619375"/>
              <a:gd name="connsiteX96" fmla="*/ 519112 w 6396037"/>
              <a:gd name="connsiteY96" fmla="*/ 547687 h 2619375"/>
              <a:gd name="connsiteX97" fmla="*/ 519112 w 6396037"/>
              <a:gd name="connsiteY97" fmla="*/ 504825 h 2619375"/>
              <a:gd name="connsiteX98" fmla="*/ 500062 w 6396037"/>
              <a:gd name="connsiteY98" fmla="*/ 504825 h 2619375"/>
              <a:gd name="connsiteX99" fmla="*/ 500062 w 6396037"/>
              <a:gd name="connsiteY99" fmla="*/ 461962 h 2619375"/>
              <a:gd name="connsiteX100" fmla="*/ 442912 w 6396037"/>
              <a:gd name="connsiteY100" fmla="*/ 461962 h 2619375"/>
              <a:gd name="connsiteX101" fmla="*/ 442912 w 6396037"/>
              <a:gd name="connsiteY101" fmla="*/ 428625 h 2619375"/>
              <a:gd name="connsiteX102" fmla="*/ 400050 w 6396037"/>
              <a:gd name="connsiteY102" fmla="*/ 428625 h 2619375"/>
              <a:gd name="connsiteX103" fmla="*/ 400050 w 6396037"/>
              <a:gd name="connsiteY103" fmla="*/ 395287 h 2619375"/>
              <a:gd name="connsiteX104" fmla="*/ 376237 w 6396037"/>
              <a:gd name="connsiteY104" fmla="*/ 395287 h 2619375"/>
              <a:gd name="connsiteX105" fmla="*/ 376237 w 6396037"/>
              <a:gd name="connsiteY105" fmla="*/ 371475 h 2619375"/>
              <a:gd name="connsiteX106" fmla="*/ 323850 w 6396037"/>
              <a:gd name="connsiteY106" fmla="*/ 371475 h 2619375"/>
              <a:gd name="connsiteX107" fmla="*/ 323850 w 6396037"/>
              <a:gd name="connsiteY107" fmla="*/ 338137 h 2619375"/>
              <a:gd name="connsiteX108" fmla="*/ 285750 w 6396037"/>
              <a:gd name="connsiteY108" fmla="*/ 338137 h 2619375"/>
              <a:gd name="connsiteX109" fmla="*/ 285750 w 6396037"/>
              <a:gd name="connsiteY109" fmla="*/ 290512 h 2619375"/>
              <a:gd name="connsiteX110" fmla="*/ 250032 w 6396037"/>
              <a:gd name="connsiteY110" fmla="*/ 292893 h 2619375"/>
              <a:gd name="connsiteX111" fmla="*/ 247650 w 6396037"/>
              <a:gd name="connsiteY111" fmla="*/ 219075 h 2619375"/>
              <a:gd name="connsiteX112" fmla="*/ 195262 w 6396037"/>
              <a:gd name="connsiteY112" fmla="*/ 219075 h 2619375"/>
              <a:gd name="connsiteX113" fmla="*/ 195262 w 6396037"/>
              <a:gd name="connsiteY113" fmla="*/ 190500 h 2619375"/>
              <a:gd name="connsiteX114" fmla="*/ 161925 w 6396037"/>
              <a:gd name="connsiteY114" fmla="*/ 190500 h 2619375"/>
              <a:gd name="connsiteX115" fmla="*/ 161925 w 6396037"/>
              <a:gd name="connsiteY115" fmla="*/ 142875 h 2619375"/>
              <a:gd name="connsiteX116" fmla="*/ 142875 w 6396037"/>
              <a:gd name="connsiteY116" fmla="*/ 142875 h 2619375"/>
              <a:gd name="connsiteX117" fmla="*/ 166687 w 6396037"/>
              <a:gd name="connsiteY117" fmla="*/ 119063 h 2619375"/>
              <a:gd name="connsiteX118" fmla="*/ 123825 w 6396037"/>
              <a:gd name="connsiteY118" fmla="*/ 119063 h 2619375"/>
              <a:gd name="connsiteX119" fmla="*/ 123825 w 6396037"/>
              <a:gd name="connsiteY119" fmla="*/ 80962 h 2619375"/>
              <a:gd name="connsiteX120" fmla="*/ 95250 w 6396037"/>
              <a:gd name="connsiteY120" fmla="*/ 80962 h 2619375"/>
              <a:gd name="connsiteX121" fmla="*/ 95250 w 6396037"/>
              <a:gd name="connsiteY121" fmla="*/ 33337 h 2619375"/>
              <a:gd name="connsiteX122" fmla="*/ 38100 w 6396037"/>
              <a:gd name="connsiteY122" fmla="*/ 33337 h 2619375"/>
              <a:gd name="connsiteX123" fmla="*/ 38100 w 6396037"/>
              <a:gd name="connsiteY123" fmla="*/ 0 h 2619375"/>
              <a:gd name="connsiteX124" fmla="*/ 0 w 6396037"/>
              <a:gd name="connsiteY124" fmla="*/ 0 h 2619375"/>
              <a:gd name="connsiteX0" fmla="*/ 6396037 w 6396037"/>
              <a:gd name="connsiteY0" fmla="*/ 2619375 h 2619375"/>
              <a:gd name="connsiteX1" fmla="*/ 4067175 w 6396037"/>
              <a:gd name="connsiteY1" fmla="*/ 2619375 h 2619375"/>
              <a:gd name="connsiteX2" fmla="*/ 4067175 w 6396037"/>
              <a:gd name="connsiteY2" fmla="*/ 2562225 h 2619375"/>
              <a:gd name="connsiteX3" fmla="*/ 3552825 w 6396037"/>
              <a:gd name="connsiteY3" fmla="*/ 2562225 h 2619375"/>
              <a:gd name="connsiteX4" fmla="*/ 3552825 w 6396037"/>
              <a:gd name="connsiteY4" fmla="*/ 2509837 h 2619375"/>
              <a:gd name="connsiteX5" fmla="*/ 3467100 w 6396037"/>
              <a:gd name="connsiteY5" fmla="*/ 2509837 h 2619375"/>
              <a:gd name="connsiteX6" fmla="*/ 3467100 w 6396037"/>
              <a:gd name="connsiteY6" fmla="*/ 2457450 h 2619375"/>
              <a:gd name="connsiteX7" fmla="*/ 3438525 w 6396037"/>
              <a:gd name="connsiteY7" fmla="*/ 2457450 h 2619375"/>
              <a:gd name="connsiteX8" fmla="*/ 3438525 w 6396037"/>
              <a:gd name="connsiteY8" fmla="*/ 2419350 h 2619375"/>
              <a:gd name="connsiteX9" fmla="*/ 3219450 w 6396037"/>
              <a:gd name="connsiteY9" fmla="*/ 2419350 h 2619375"/>
              <a:gd name="connsiteX10" fmla="*/ 3219450 w 6396037"/>
              <a:gd name="connsiteY10" fmla="*/ 2371725 h 2619375"/>
              <a:gd name="connsiteX11" fmla="*/ 3176587 w 6396037"/>
              <a:gd name="connsiteY11" fmla="*/ 2371725 h 2619375"/>
              <a:gd name="connsiteX12" fmla="*/ 3176587 w 6396037"/>
              <a:gd name="connsiteY12" fmla="*/ 2328862 h 2619375"/>
              <a:gd name="connsiteX13" fmla="*/ 2724150 w 6396037"/>
              <a:gd name="connsiteY13" fmla="*/ 2328862 h 2619375"/>
              <a:gd name="connsiteX14" fmla="*/ 2724150 w 6396037"/>
              <a:gd name="connsiteY14" fmla="*/ 2262187 h 2619375"/>
              <a:gd name="connsiteX15" fmla="*/ 2695575 w 6396037"/>
              <a:gd name="connsiteY15" fmla="*/ 2262187 h 2619375"/>
              <a:gd name="connsiteX16" fmla="*/ 2697957 w 6396037"/>
              <a:gd name="connsiteY16" fmla="*/ 2247900 h 2619375"/>
              <a:gd name="connsiteX17" fmla="*/ 2671762 w 6396037"/>
              <a:gd name="connsiteY17" fmla="*/ 2247900 h 2619375"/>
              <a:gd name="connsiteX18" fmla="*/ 2671762 w 6396037"/>
              <a:gd name="connsiteY18" fmla="*/ 2205037 h 2619375"/>
              <a:gd name="connsiteX19" fmla="*/ 2647950 w 6396037"/>
              <a:gd name="connsiteY19" fmla="*/ 2205037 h 2619375"/>
              <a:gd name="connsiteX20" fmla="*/ 2647950 w 6396037"/>
              <a:gd name="connsiteY20" fmla="*/ 2176462 h 2619375"/>
              <a:gd name="connsiteX21" fmla="*/ 2352675 w 6396037"/>
              <a:gd name="connsiteY21" fmla="*/ 2176462 h 2619375"/>
              <a:gd name="connsiteX22" fmla="*/ 2352675 w 6396037"/>
              <a:gd name="connsiteY22" fmla="*/ 2133600 h 2619375"/>
              <a:gd name="connsiteX23" fmla="*/ 2314575 w 6396037"/>
              <a:gd name="connsiteY23" fmla="*/ 2133600 h 2619375"/>
              <a:gd name="connsiteX24" fmla="*/ 2314575 w 6396037"/>
              <a:gd name="connsiteY24" fmla="*/ 2100262 h 2619375"/>
              <a:gd name="connsiteX25" fmla="*/ 2262187 w 6396037"/>
              <a:gd name="connsiteY25" fmla="*/ 2100262 h 2619375"/>
              <a:gd name="connsiteX26" fmla="*/ 2262187 w 6396037"/>
              <a:gd name="connsiteY26" fmla="*/ 2057400 h 2619375"/>
              <a:gd name="connsiteX27" fmla="*/ 2233612 w 6396037"/>
              <a:gd name="connsiteY27" fmla="*/ 2057400 h 2619375"/>
              <a:gd name="connsiteX28" fmla="*/ 2233612 w 6396037"/>
              <a:gd name="connsiteY28" fmla="*/ 2028825 h 2619375"/>
              <a:gd name="connsiteX29" fmla="*/ 2152650 w 6396037"/>
              <a:gd name="connsiteY29" fmla="*/ 2028825 h 2619375"/>
              <a:gd name="connsiteX30" fmla="*/ 2152650 w 6396037"/>
              <a:gd name="connsiteY30" fmla="*/ 1990725 h 2619375"/>
              <a:gd name="connsiteX31" fmla="*/ 2105025 w 6396037"/>
              <a:gd name="connsiteY31" fmla="*/ 1990725 h 2619375"/>
              <a:gd name="connsiteX32" fmla="*/ 2105025 w 6396037"/>
              <a:gd name="connsiteY32" fmla="*/ 1952625 h 2619375"/>
              <a:gd name="connsiteX33" fmla="*/ 1919287 w 6396037"/>
              <a:gd name="connsiteY33" fmla="*/ 1952625 h 2619375"/>
              <a:gd name="connsiteX34" fmla="*/ 1919287 w 6396037"/>
              <a:gd name="connsiteY34" fmla="*/ 1933575 h 2619375"/>
              <a:gd name="connsiteX35" fmla="*/ 1824037 w 6396037"/>
              <a:gd name="connsiteY35" fmla="*/ 1933575 h 2619375"/>
              <a:gd name="connsiteX36" fmla="*/ 1824037 w 6396037"/>
              <a:gd name="connsiteY36" fmla="*/ 1900237 h 2619375"/>
              <a:gd name="connsiteX37" fmla="*/ 1747837 w 6396037"/>
              <a:gd name="connsiteY37" fmla="*/ 1900237 h 2619375"/>
              <a:gd name="connsiteX38" fmla="*/ 1747837 w 6396037"/>
              <a:gd name="connsiteY38" fmla="*/ 1852612 h 2619375"/>
              <a:gd name="connsiteX39" fmla="*/ 1747837 w 6396037"/>
              <a:gd name="connsiteY39" fmla="*/ 1833562 h 2619375"/>
              <a:gd name="connsiteX40" fmla="*/ 1662112 w 6396037"/>
              <a:gd name="connsiteY40" fmla="*/ 1833562 h 2619375"/>
              <a:gd name="connsiteX41" fmla="*/ 1659731 w 6396037"/>
              <a:gd name="connsiteY41" fmla="*/ 1809749 h 2619375"/>
              <a:gd name="connsiteX42" fmla="*/ 1643062 w 6396037"/>
              <a:gd name="connsiteY42" fmla="*/ 1809749 h 2619375"/>
              <a:gd name="connsiteX43" fmla="*/ 1643062 w 6396037"/>
              <a:gd name="connsiteY43" fmla="*/ 1738312 h 2619375"/>
              <a:gd name="connsiteX44" fmla="*/ 1576387 w 6396037"/>
              <a:gd name="connsiteY44" fmla="*/ 1738312 h 2619375"/>
              <a:gd name="connsiteX45" fmla="*/ 1576387 w 6396037"/>
              <a:gd name="connsiteY45" fmla="*/ 1695450 h 2619375"/>
              <a:gd name="connsiteX46" fmla="*/ 1559718 w 6396037"/>
              <a:gd name="connsiteY46" fmla="*/ 1695449 h 2619375"/>
              <a:gd name="connsiteX47" fmla="*/ 1562100 w 6396037"/>
              <a:gd name="connsiteY47" fmla="*/ 1652587 h 2619375"/>
              <a:gd name="connsiteX48" fmla="*/ 1519237 w 6396037"/>
              <a:gd name="connsiteY48" fmla="*/ 1652587 h 2619375"/>
              <a:gd name="connsiteX49" fmla="*/ 1519237 w 6396037"/>
              <a:gd name="connsiteY49" fmla="*/ 1619250 h 2619375"/>
              <a:gd name="connsiteX50" fmla="*/ 1485900 w 6396037"/>
              <a:gd name="connsiteY50" fmla="*/ 1619250 h 2619375"/>
              <a:gd name="connsiteX51" fmla="*/ 1485900 w 6396037"/>
              <a:gd name="connsiteY51" fmla="*/ 1571625 h 2619375"/>
              <a:gd name="connsiteX52" fmla="*/ 1419225 w 6396037"/>
              <a:gd name="connsiteY52" fmla="*/ 1571625 h 2619375"/>
              <a:gd name="connsiteX53" fmla="*/ 1419225 w 6396037"/>
              <a:gd name="connsiteY53" fmla="*/ 1504950 h 2619375"/>
              <a:gd name="connsiteX54" fmla="*/ 1314450 w 6396037"/>
              <a:gd name="connsiteY54" fmla="*/ 1504950 h 2619375"/>
              <a:gd name="connsiteX55" fmla="*/ 1314450 w 6396037"/>
              <a:gd name="connsiteY55" fmla="*/ 1476375 h 2619375"/>
              <a:gd name="connsiteX56" fmla="*/ 1281112 w 6396037"/>
              <a:gd name="connsiteY56" fmla="*/ 1476375 h 2619375"/>
              <a:gd name="connsiteX57" fmla="*/ 1281112 w 6396037"/>
              <a:gd name="connsiteY57" fmla="*/ 1447800 h 2619375"/>
              <a:gd name="connsiteX58" fmla="*/ 1223962 w 6396037"/>
              <a:gd name="connsiteY58" fmla="*/ 1447800 h 2619375"/>
              <a:gd name="connsiteX59" fmla="*/ 1223962 w 6396037"/>
              <a:gd name="connsiteY59" fmla="*/ 1423987 h 2619375"/>
              <a:gd name="connsiteX60" fmla="*/ 1181100 w 6396037"/>
              <a:gd name="connsiteY60" fmla="*/ 1423987 h 2619375"/>
              <a:gd name="connsiteX61" fmla="*/ 1181100 w 6396037"/>
              <a:gd name="connsiteY61" fmla="*/ 1352550 h 2619375"/>
              <a:gd name="connsiteX62" fmla="*/ 1157287 w 6396037"/>
              <a:gd name="connsiteY62" fmla="*/ 1352550 h 2619375"/>
              <a:gd name="connsiteX63" fmla="*/ 1157287 w 6396037"/>
              <a:gd name="connsiteY63" fmla="*/ 1304925 h 2619375"/>
              <a:gd name="connsiteX64" fmla="*/ 1100137 w 6396037"/>
              <a:gd name="connsiteY64" fmla="*/ 1304925 h 2619375"/>
              <a:gd name="connsiteX65" fmla="*/ 1100137 w 6396037"/>
              <a:gd name="connsiteY65" fmla="*/ 1214437 h 2619375"/>
              <a:gd name="connsiteX66" fmla="*/ 1076325 w 6396037"/>
              <a:gd name="connsiteY66" fmla="*/ 1214437 h 2619375"/>
              <a:gd name="connsiteX67" fmla="*/ 1076325 w 6396037"/>
              <a:gd name="connsiteY67" fmla="*/ 1147762 h 2619375"/>
              <a:gd name="connsiteX68" fmla="*/ 1052512 w 6396037"/>
              <a:gd name="connsiteY68" fmla="*/ 1147762 h 2619375"/>
              <a:gd name="connsiteX69" fmla="*/ 1052512 w 6396037"/>
              <a:gd name="connsiteY69" fmla="*/ 1109662 h 2619375"/>
              <a:gd name="connsiteX70" fmla="*/ 976312 w 6396037"/>
              <a:gd name="connsiteY70" fmla="*/ 1109662 h 2619375"/>
              <a:gd name="connsiteX71" fmla="*/ 976312 w 6396037"/>
              <a:gd name="connsiteY71" fmla="*/ 1081087 h 2619375"/>
              <a:gd name="connsiteX72" fmla="*/ 923925 w 6396037"/>
              <a:gd name="connsiteY72" fmla="*/ 1081087 h 2619375"/>
              <a:gd name="connsiteX73" fmla="*/ 923925 w 6396037"/>
              <a:gd name="connsiteY73" fmla="*/ 1052512 h 2619375"/>
              <a:gd name="connsiteX74" fmla="*/ 890587 w 6396037"/>
              <a:gd name="connsiteY74" fmla="*/ 1052512 h 2619375"/>
              <a:gd name="connsiteX75" fmla="*/ 890587 w 6396037"/>
              <a:gd name="connsiteY75" fmla="*/ 1000125 h 2619375"/>
              <a:gd name="connsiteX76" fmla="*/ 890587 w 6396037"/>
              <a:gd name="connsiteY76" fmla="*/ 1000125 h 2619375"/>
              <a:gd name="connsiteX77" fmla="*/ 890587 w 6396037"/>
              <a:gd name="connsiteY77" fmla="*/ 1000125 h 2619375"/>
              <a:gd name="connsiteX78" fmla="*/ 862012 w 6396037"/>
              <a:gd name="connsiteY78" fmla="*/ 1000125 h 2619375"/>
              <a:gd name="connsiteX79" fmla="*/ 862012 w 6396037"/>
              <a:gd name="connsiteY79" fmla="*/ 962025 h 2619375"/>
              <a:gd name="connsiteX80" fmla="*/ 809625 w 6396037"/>
              <a:gd name="connsiteY80" fmla="*/ 962025 h 2619375"/>
              <a:gd name="connsiteX81" fmla="*/ 807244 w 6396037"/>
              <a:gd name="connsiteY81" fmla="*/ 909638 h 2619375"/>
              <a:gd name="connsiteX82" fmla="*/ 778669 w 6396037"/>
              <a:gd name="connsiteY82" fmla="*/ 909638 h 2619375"/>
              <a:gd name="connsiteX83" fmla="*/ 778670 w 6396037"/>
              <a:gd name="connsiteY83" fmla="*/ 866774 h 2619375"/>
              <a:gd name="connsiteX84" fmla="*/ 750093 w 6396037"/>
              <a:gd name="connsiteY84" fmla="*/ 864392 h 2619375"/>
              <a:gd name="connsiteX85" fmla="*/ 752475 w 6396037"/>
              <a:gd name="connsiteY85" fmla="*/ 804862 h 2619375"/>
              <a:gd name="connsiteX86" fmla="*/ 700087 w 6396037"/>
              <a:gd name="connsiteY86" fmla="*/ 804862 h 2619375"/>
              <a:gd name="connsiteX87" fmla="*/ 700087 w 6396037"/>
              <a:gd name="connsiteY87" fmla="*/ 714375 h 2619375"/>
              <a:gd name="connsiteX88" fmla="*/ 661987 w 6396037"/>
              <a:gd name="connsiteY88" fmla="*/ 714375 h 2619375"/>
              <a:gd name="connsiteX89" fmla="*/ 661987 w 6396037"/>
              <a:gd name="connsiteY89" fmla="*/ 681037 h 2619375"/>
              <a:gd name="connsiteX90" fmla="*/ 623887 w 6396037"/>
              <a:gd name="connsiteY90" fmla="*/ 681037 h 2619375"/>
              <a:gd name="connsiteX91" fmla="*/ 623887 w 6396037"/>
              <a:gd name="connsiteY91" fmla="*/ 642937 h 2619375"/>
              <a:gd name="connsiteX92" fmla="*/ 581025 w 6396037"/>
              <a:gd name="connsiteY92" fmla="*/ 642937 h 2619375"/>
              <a:gd name="connsiteX93" fmla="*/ 581025 w 6396037"/>
              <a:gd name="connsiteY93" fmla="*/ 590550 h 2619375"/>
              <a:gd name="connsiteX94" fmla="*/ 552450 w 6396037"/>
              <a:gd name="connsiteY94" fmla="*/ 590550 h 2619375"/>
              <a:gd name="connsiteX95" fmla="*/ 552450 w 6396037"/>
              <a:gd name="connsiteY95" fmla="*/ 547687 h 2619375"/>
              <a:gd name="connsiteX96" fmla="*/ 519112 w 6396037"/>
              <a:gd name="connsiteY96" fmla="*/ 547687 h 2619375"/>
              <a:gd name="connsiteX97" fmla="*/ 519112 w 6396037"/>
              <a:gd name="connsiteY97" fmla="*/ 504825 h 2619375"/>
              <a:gd name="connsiteX98" fmla="*/ 500062 w 6396037"/>
              <a:gd name="connsiteY98" fmla="*/ 504825 h 2619375"/>
              <a:gd name="connsiteX99" fmla="*/ 500062 w 6396037"/>
              <a:gd name="connsiteY99" fmla="*/ 461962 h 2619375"/>
              <a:gd name="connsiteX100" fmla="*/ 442912 w 6396037"/>
              <a:gd name="connsiteY100" fmla="*/ 461962 h 2619375"/>
              <a:gd name="connsiteX101" fmla="*/ 442912 w 6396037"/>
              <a:gd name="connsiteY101" fmla="*/ 428625 h 2619375"/>
              <a:gd name="connsiteX102" fmla="*/ 400050 w 6396037"/>
              <a:gd name="connsiteY102" fmla="*/ 428625 h 2619375"/>
              <a:gd name="connsiteX103" fmla="*/ 400050 w 6396037"/>
              <a:gd name="connsiteY103" fmla="*/ 395287 h 2619375"/>
              <a:gd name="connsiteX104" fmla="*/ 376237 w 6396037"/>
              <a:gd name="connsiteY104" fmla="*/ 395287 h 2619375"/>
              <a:gd name="connsiteX105" fmla="*/ 376237 w 6396037"/>
              <a:gd name="connsiteY105" fmla="*/ 371475 h 2619375"/>
              <a:gd name="connsiteX106" fmla="*/ 323850 w 6396037"/>
              <a:gd name="connsiteY106" fmla="*/ 371475 h 2619375"/>
              <a:gd name="connsiteX107" fmla="*/ 323850 w 6396037"/>
              <a:gd name="connsiteY107" fmla="*/ 338137 h 2619375"/>
              <a:gd name="connsiteX108" fmla="*/ 285750 w 6396037"/>
              <a:gd name="connsiteY108" fmla="*/ 338137 h 2619375"/>
              <a:gd name="connsiteX109" fmla="*/ 285750 w 6396037"/>
              <a:gd name="connsiteY109" fmla="*/ 290512 h 2619375"/>
              <a:gd name="connsiteX110" fmla="*/ 250032 w 6396037"/>
              <a:gd name="connsiteY110" fmla="*/ 292893 h 2619375"/>
              <a:gd name="connsiteX111" fmla="*/ 247650 w 6396037"/>
              <a:gd name="connsiteY111" fmla="*/ 219075 h 2619375"/>
              <a:gd name="connsiteX112" fmla="*/ 195262 w 6396037"/>
              <a:gd name="connsiteY112" fmla="*/ 219075 h 2619375"/>
              <a:gd name="connsiteX113" fmla="*/ 195262 w 6396037"/>
              <a:gd name="connsiteY113" fmla="*/ 190500 h 2619375"/>
              <a:gd name="connsiteX114" fmla="*/ 161925 w 6396037"/>
              <a:gd name="connsiteY114" fmla="*/ 190500 h 2619375"/>
              <a:gd name="connsiteX115" fmla="*/ 161925 w 6396037"/>
              <a:gd name="connsiteY115" fmla="*/ 142875 h 2619375"/>
              <a:gd name="connsiteX116" fmla="*/ 142875 w 6396037"/>
              <a:gd name="connsiteY116" fmla="*/ 142875 h 2619375"/>
              <a:gd name="connsiteX117" fmla="*/ 152400 w 6396037"/>
              <a:gd name="connsiteY117" fmla="*/ 119063 h 2619375"/>
              <a:gd name="connsiteX118" fmla="*/ 123825 w 6396037"/>
              <a:gd name="connsiteY118" fmla="*/ 119063 h 2619375"/>
              <a:gd name="connsiteX119" fmla="*/ 123825 w 6396037"/>
              <a:gd name="connsiteY119" fmla="*/ 80962 h 2619375"/>
              <a:gd name="connsiteX120" fmla="*/ 95250 w 6396037"/>
              <a:gd name="connsiteY120" fmla="*/ 80962 h 2619375"/>
              <a:gd name="connsiteX121" fmla="*/ 95250 w 6396037"/>
              <a:gd name="connsiteY121" fmla="*/ 33337 h 2619375"/>
              <a:gd name="connsiteX122" fmla="*/ 38100 w 6396037"/>
              <a:gd name="connsiteY122" fmla="*/ 33337 h 2619375"/>
              <a:gd name="connsiteX123" fmla="*/ 38100 w 6396037"/>
              <a:gd name="connsiteY123" fmla="*/ 0 h 2619375"/>
              <a:gd name="connsiteX124" fmla="*/ 0 w 6396037"/>
              <a:gd name="connsiteY124" fmla="*/ 0 h 2619375"/>
              <a:gd name="connsiteX0" fmla="*/ 6396037 w 6396037"/>
              <a:gd name="connsiteY0" fmla="*/ 2619375 h 2619375"/>
              <a:gd name="connsiteX1" fmla="*/ 4067175 w 6396037"/>
              <a:gd name="connsiteY1" fmla="*/ 2619375 h 2619375"/>
              <a:gd name="connsiteX2" fmla="*/ 4067175 w 6396037"/>
              <a:gd name="connsiteY2" fmla="*/ 2562225 h 2619375"/>
              <a:gd name="connsiteX3" fmla="*/ 3552825 w 6396037"/>
              <a:gd name="connsiteY3" fmla="*/ 2562225 h 2619375"/>
              <a:gd name="connsiteX4" fmla="*/ 3552825 w 6396037"/>
              <a:gd name="connsiteY4" fmla="*/ 2509837 h 2619375"/>
              <a:gd name="connsiteX5" fmla="*/ 3467100 w 6396037"/>
              <a:gd name="connsiteY5" fmla="*/ 2509837 h 2619375"/>
              <a:gd name="connsiteX6" fmla="*/ 3467100 w 6396037"/>
              <a:gd name="connsiteY6" fmla="*/ 2457450 h 2619375"/>
              <a:gd name="connsiteX7" fmla="*/ 3438525 w 6396037"/>
              <a:gd name="connsiteY7" fmla="*/ 2457450 h 2619375"/>
              <a:gd name="connsiteX8" fmla="*/ 3438525 w 6396037"/>
              <a:gd name="connsiteY8" fmla="*/ 2419350 h 2619375"/>
              <a:gd name="connsiteX9" fmla="*/ 3219450 w 6396037"/>
              <a:gd name="connsiteY9" fmla="*/ 2419350 h 2619375"/>
              <a:gd name="connsiteX10" fmla="*/ 3219450 w 6396037"/>
              <a:gd name="connsiteY10" fmla="*/ 2371725 h 2619375"/>
              <a:gd name="connsiteX11" fmla="*/ 3176587 w 6396037"/>
              <a:gd name="connsiteY11" fmla="*/ 2371725 h 2619375"/>
              <a:gd name="connsiteX12" fmla="*/ 3176587 w 6396037"/>
              <a:gd name="connsiteY12" fmla="*/ 2328862 h 2619375"/>
              <a:gd name="connsiteX13" fmla="*/ 2724150 w 6396037"/>
              <a:gd name="connsiteY13" fmla="*/ 2328862 h 2619375"/>
              <a:gd name="connsiteX14" fmla="*/ 2724150 w 6396037"/>
              <a:gd name="connsiteY14" fmla="*/ 2262187 h 2619375"/>
              <a:gd name="connsiteX15" fmla="*/ 2695575 w 6396037"/>
              <a:gd name="connsiteY15" fmla="*/ 2262187 h 2619375"/>
              <a:gd name="connsiteX16" fmla="*/ 2697957 w 6396037"/>
              <a:gd name="connsiteY16" fmla="*/ 2247900 h 2619375"/>
              <a:gd name="connsiteX17" fmla="*/ 2671762 w 6396037"/>
              <a:gd name="connsiteY17" fmla="*/ 2247900 h 2619375"/>
              <a:gd name="connsiteX18" fmla="*/ 2671762 w 6396037"/>
              <a:gd name="connsiteY18" fmla="*/ 2205037 h 2619375"/>
              <a:gd name="connsiteX19" fmla="*/ 2647950 w 6396037"/>
              <a:gd name="connsiteY19" fmla="*/ 2205037 h 2619375"/>
              <a:gd name="connsiteX20" fmla="*/ 2647950 w 6396037"/>
              <a:gd name="connsiteY20" fmla="*/ 2176462 h 2619375"/>
              <a:gd name="connsiteX21" fmla="*/ 2352675 w 6396037"/>
              <a:gd name="connsiteY21" fmla="*/ 2176462 h 2619375"/>
              <a:gd name="connsiteX22" fmla="*/ 2352675 w 6396037"/>
              <a:gd name="connsiteY22" fmla="*/ 2133600 h 2619375"/>
              <a:gd name="connsiteX23" fmla="*/ 2314575 w 6396037"/>
              <a:gd name="connsiteY23" fmla="*/ 2133600 h 2619375"/>
              <a:gd name="connsiteX24" fmla="*/ 2314575 w 6396037"/>
              <a:gd name="connsiteY24" fmla="*/ 2100262 h 2619375"/>
              <a:gd name="connsiteX25" fmla="*/ 2262187 w 6396037"/>
              <a:gd name="connsiteY25" fmla="*/ 2100262 h 2619375"/>
              <a:gd name="connsiteX26" fmla="*/ 2262187 w 6396037"/>
              <a:gd name="connsiteY26" fmla="*/ 2057400 h 2619375"/>
              <a:gd name="connsiteX27" fmla="*/ 2233612 w 6396037"/>
              <a:gd name="connsiteY27" fmla="*/ 2057400 h 2619375"/>
              <a:gd name="connsiteX28" fmla="*/ 2233612 w 6396037"/>
              <a:gd name="connsiteY28" fmla="*/ 2028825 h 2619375"/>
              <a:gd name="connsiteX29" fmla="*/ 2152650 w 6396037"/>
              <a:gd name="connsiteY29" fmla="*/ 2028825 h 2619375"/>
              <a:gd name="connsiteX30" fmla="*/ 2152650 w 6396037"/>
              <a:gd name="connsiteY30" fmla="*/ 1990725 h 2619375"/>
              <a:gd name="connsiteX31" fmla="*/ 2105025 w 6396037"/>
              <a:gd name="connsiteY31" fmla="*/ 1990725 h 2619375"/>
              <a:gd name="connsiteX32" fmla="*/ 2105025 w 6396037"/>
              <a:gd name="connsiteY32" fmla="*/ 1952625 h 2619375"/>
              <a:gd name="connsiteX33" fmla="*/ 1919287 w 6396037"/>
              <a:gd name="connsiteY33" fmla="*/ 1952625 h 2619375"/>
              <a:gd name="connsiteX34" fmla="*/ 1919287 w 6396037"/>
              <a:gd name="connsiteY34" fmla="*/ 1933575 h 2619375"/>
              <a:gd name="connsiteX35" fmla="*/ 1824037 w 6396037"/>
              <a:gd name="connsiteY35" fmla="*/ 1933575 h 2619375"/>
              <a:gd name="connsiteX36" fmla="*/ 1824037 w 6396037"/>
              <a:gd name="connsiteY36" fmla="*/ 1900237 h 2619375"/>
              <a:gd name="connsiteX37" fmla="*/ 1747837 w 6396037"/>
              <a:gd name="connsiteY37" fmla="*/ 1900237 h 2619375"/>
              <a:gd name="connsiteX38" fmla="*/ 1747837 w 6396037"/>
              <a:gd name="connsiteY38" fmla="*/ 1852612 h 2619375"/>
              <a:gd name="connsiteX39" fmla="*/ 1747837 w 6396037"/>
              <a:gd name="connsiteY39" fmla="*/ 1833562 h 2619375"/>
              <a:gd name="connsiteX40" fmla="*/ 1662112 w 6396037"/>
              <a:gd name="connsiteY40" fmla="*/ 1833562 h 2619375"/>
              <a:gd name="connsiteX41" fmla="*/ 1659731 w 6396037"/>
              <a:gd name="connsiteY41" fmla="*/ 1809749 h 2619375"/>
              <a:gd name="connsiteX42" fmla="*/ 1643062 w 6396037"/>
              <a:gd name="connsiteY42" fmla="*/ 1809749 h 2619375"/>
              <a:gd name="connsiteX43" fmla="*/ 1643062 w 6396037"/>
              <a:gd name="connsiteY43" fmla="*/ 1738312 h 2619375"/>
              <a:gd name="connsiteX44" fmla="*/ 1576387 w 6396037"/>
              <a:gd name="connsiteY44" fmla="*/ 1738312 h 2619375"/>
              <a:gd name="connsiteX45" fmla="*/ 1576387 w 6396037"/>
              <a:gd name="connsiteY45" fmla="*/ 1695450 h 2619375"/>
              <a:gd name="connsiteX46" fmla="*/ 1559718 w 6396037"/>
              <a:gd name="connsiteY46" fmla="*/ 1695449 h 2619375"/>
              <a:gd name="connsiteX47" fmla="*/ 1562100 w 6396037"/>
              <a:gd name="connsiteY47" fmla="*/ 1652587 h 2619375"/>
              <a:gd name="connsiteX48" fmla="*/ 1519237 w 6396037"/>
              <a:gd name="connsiteY48" fmla="*/ 1652587 h 2619375"/>
              <a:gd name="connsiteX49" fmla="*/ 1519237 w 6396037"/>
              <a:gd name="connsiteY49" fmla="*/ 1619250 h 2619375"/>
              <a:gd name="connsiteX50" fmla="*/ 1485900 w 6396037"/>
              <a:gd name="connsiteY50" fmla="*/ 1619250 h 2619375"/>
              <a:gd name="connsiteX51" fmla="*/ 1485900 w 6396037"/>
              <a:gd name="connsiteY51" fmla="*/ 1571625 h 2619375"/>
              <a:gd name="connsiteX52" fmla="*/ 1419225 w 6396037"/>
              <a:gd name="connsiteY52" fmla="*/ 1571625 h 2619375"/>
              <a:gd name="connsiteX53" fmla="*/ 1419225 w 6396037"/>
              <a:gd name="connsiteY53" fmla="*/ 1504950 h 2619375"/>
              <a:gd name="connsiteX54" fmla="*/ 1314450 w 6396037"/>
              <a:gd name="connsiteY54" fmla="*/ 1504950 h 2619375"/>
              <a:gd name="connsiteX55" fmla="*/ 1314450 w 6396037"/>
              <a:gd name="connsiteY55" fmla="*/ 1476375 h 2619375"/>
              <a:gd name="connsiteX56" fmla="*/ 1281112 w 6396037"/>
              <a:gd name="connsiteY56" fmla="*/ 1476375 h 2619375"/>
              <a:gd name="connsiteX57" fmla="*/ 1281112 w 6396037"/>
              <a:gd name="connsiteY57" fmla="*/ 1447800 h 2619375"/>
              <a:gd name="connsiteX58" fmla="*/ 1223962 w 6396037"/>
              <a:gd name="connsiteY58" fmla="*/ 1447800 h 2619375"/>
              <a:gd name="connsiteX59" fmla="*/ 1223962 w 6396037"/>
              <a:gd name="connsiteY59" fmla="*/ 1423987 h 2619375"/>
              <a:gd name="connsiteX60" fmla="*/ 1181100 w 6396037"/>
              <a:gd name="connsiteY60" fmla="*/ 1423987 h 2619375"/>
              <a:gd name="connsiteX61" fmla="*/ 1181100 w 6396037"/>
              <a:gd name="connsiteY61" fmla="*/ 1352550 h 2619375"/>
              <a:gd name="connsiteX62" fmla="*/ 1157287 w 6396037"/>
              <a:gd name="connsiteY62" fmla="*/ 1352550 h 2619375"/>
              <a:gd name="connsiteX63" fmla="*/ 1157287 w 6396037"/>
              <a:gd name="connsiteY63" fmla="*/ 1304925 h 2619375"/>
              <a:gd name="connsiteX64" fmla="*/ 1100137 w 6396037"/>
              <a:gd name="connsiteY64" fmla="*/ 1304925 h 2619375"/>
              <a:gd name="connsiteX65" fmla="*/ 1100137 w 6396037"/>
              <a:gd name="connsiteY65" fmla="*/ 1214437 h 2619375"/>
              <a:gd name="connsiteX66" fmla="*/ 1076325 w 6396037"/>
              <a:gd name="connsiteY66" fmla="*/ 1214437 h 2619375"/>
              <a:gd name="connsiteX67" fmla="*/ 1076325 w 6396037"/>
              <a:gd name="connsiteY67" fmla="*/ 1147762 h 2619375"/>
              <a:gd name="connsiteX68" fmla="*/ 1052512 w 6396037"/>
              <a:gd name="connsiteY68" fmla="*/ 1147762 h 2619375"/>
              <a:gd name="connsiteX69" fmla="*/ 1052512 w 6396037"/>
              <a:gd name="connsiteY69" fmla="*/ 1109662 h 2619375"/>
              <a:gd name="connsiteX70" fmla="*/ 976312 w 6396037"/>
              <a:gd name="connsiteY70" fmla="*/ 1109662 h 2619375"/>
              <a:gd name="connsiteX71" fmla="*/ 976312 w 6396037"/>
              <a:gd name="connsiteY71" fmla="*/ 1081087 h 2619375"/>
              <a:gd name="connsiteX72" fmla="*/ 923925 w 6396037"/>
              <a:gd name="connsiteY72" fmla="*/ 1081087 h 2619375"/>
              <a:gd name="connsiteX73" fmla="*/ 923925 w 6396037"/>
              <a:gd name="connsiteY73" fmla="*/ 1052512 h 2619375"/>
              <a:gd name="connsiteX74" fmla="*/ 890587 w 6396037"/>
              <a:gd name="connsiteY74" fmla="*/ 1052512 h 2619375"/>
              <a:gd name="connsiteX75" fmla="*/ 890587 w 6396037"/>
              <a:gd name="connsiteY75" fmla="*/ 1000125 h 2619375"/>
              <a:gd name="connsiteX76" fmla="*/ 890587 w 6396037"/>
              <a:gd name="connsiteY76" fmla="*/ 1000125 h 2619375"/>
              <a:gd name="connsiteX77" fmla="*/ 890587 w 6396037"/>
              <a:gd name="connsiteY77" fmla="*/ 1000125 h 2619375"/>
              <a:gd name="connsiteX78" fmla="*/ 862012 w 6396037"/>
              <a:gd name="connsiteY78" fmla="*/ 1000125 h 2619375"/>
              <a:gd name="connsiteX79" fmla="*/ 862012 w 6396037"/>
              <a:gd name="connsiteY79" fmla="*/ 962025 h 2619375"/>
              <a:gd name="connsiteX80" fmla="*/ 809625 w 6396037"/>
              <a:gd name="connsiteY80" fmla="*/ 962025 h 2619375"/>
              <a:gd name="connsiteX81" fmla="*/ 807244 w 6396037"/>
              <a:gd name="connsiteY81" fmla="*/ 909638 h 2619375"/>
              <a:gd name="connsiteX82" fmla="*/ 778669 w 6396037"/>
              <a:gd name="connsiteY82" fmla="*/ 909638 h 2619375"/>
              <a:gd name="connsiteX83" fmla="*/ 778670 w 6396037"/>
              <a:gd name="connsiteY83" fmla="*/ 866774 h 2619375"/>
              <a:gd name="connsiteX84" fmla="*/ 750093 w 6396037"/>
              <a:gd name="connsiteY84" fmla="*/ 864392 h 2619375"/>
              <a:gd name="connsiteX85" fmla="*/ 752475 w 6396037"/>
              <a:gd name="connsiteY85" fmla="*/ 804862 h 2619375"/>
              <a:gd name="connsiteX86" fmla="*/ 700087 w 6396037"/>
              <a:gd name="connsiteY86" fmla="*/ 804862 h 2619375"/>
              <a:gd name="connsiteX87" fmla="*/ 700087 w 6396037"/>
              <a:gd name="connsiteY87" fmla="*/ 714375 h 2619375"/>
              <a:gd name="connsiteX88" fmla="*/ 661987 w 6396037"/>
              <a:gd name="connsiteY88" fmla="*/ 714375 h 2619375"/>
              <a:gd name="connsiteX89" fmla="*/ 661987 w 6396037"/>
              <a:gd name="connsiteY89" fmla="*/ 681037 h 2619375"/>
              <a:gd name="connsiteX90" fmla="*/ 623887 w 6396037"/>
              <a:gd name="connsiteY90" fmla="*/ 681037 h 2619375"/>
              <a:gd name="connsiteX91" fmla="*/ 623887 w 6396037"/>
              <a:gd name="connsiteY91" fmla="*/ 642937 h 2619375"/>
              <a:gd name="connsiteX92" fmla="*/ 581025 w 6396037"/>
              <a:gd name="connsiteY92" fmla="*/ 642937 h 2619375"/>
              <a:gd name="connsiteX93" fmla="*/ 581025 w 6396037"/>
              <a:gd name="connsiteY93" fmla="*/ 590550 h 2619375"/>
              <a:gd name="connsiteX94" fmla="*/ 552450 w 6396037"/>
              <a:gd name="connsiteY94" fmla="*/ 590550 h 2619375"/>
              <a:gd name="connsiteX95" fmla="*/ 552450 w 6396037"/>
              <a:gd name="connsiteY95" fmla="*/ 547687 h 2619375"/>
              <a:gd name="connsiteX96" fmla="*/ 519112 w 6396037"/>
              <a:gd name="connsiteY96" fmla="*/ 547687 h 2619375"/>
              <a:gd name="connsiteX97" fmla="*/ 519112 w 6396037"/>
              <a:gd name="connsiteY97" fmla="*/ 504825 h 2619375"/>
              <a:gd name="connsiteX98" fmla="*/ 500062 w 6396037"/>
              <a:gd name="connsiteY98" fmla="*/ 504825 h 2619375"/>
              <a:gd name="connsiteX99" fmla="*/ 500062 w 6396037"/>
              <a:gd name="connsiteY99" fmla="*/ 461962 h 2619375"/>
              <a:gd name="connsiteX100" fmla="*/ 442912 w 6396037"/>
              <a:gd name="connsiteY100" fmla="*/ 461962 h 2619375"/>
              <a:gd name="connsiteX101" fmla="*/ 442912 w 6396037"/>
              <a:gd name="connsiteY101" fmla="*/ 428625 h 2619375"/>
              <a:gd name="connsiteX102" fmla="*/ 400050 w 6396037"/>
              <a:gd name="connsiteY102" fmla="*/ 428625 h 2619375"/>
              <a:gd name="connsiteX103" fmla="*/ 400050 w 6396037"/>
              <a:gd name="connsiteY103" fmla="*/ 395287 h 2619375"/>
              <a:gd name="connsiteX104" fmla="*/ 376237 w 6396037"/>
              <a:gd name="connsiteY104" fmla="*/ 395287 h 2619375"/>
              <a:gd name="connsiteX105" fmla="*/ 376237 w 6396037"/>
              <a:gd name="connsiteY105" fmla="*/ 371475 h 2619375"/>
              <a:gd name="connsiteX106" fmla="*/ 323850 w 6396037"/>
              <a:gd name="connsiteY106" fmla="*/ 371475 h 2619375"/>
              <a:gd name="connsiteX107" fmla="*/ 323850 w 6396037"/>
              <a:gd name="connsiteY107" fmla="*/ 338137 h 2619375"/>
              <a:gd name="connsiteX108" fmla="*/ 285750 w 6396037"/>
              <a:gd name="connsiteY108" fmla="*/ 338137 h 2619375"/>
              <a:gd name="connsiteX109" fmla="*/ 285750 w 6396037"/>
              <a:gd name="connsiteY109" fmla="*/ 290512 h 2619375"/>
              <a:gd name="connsiteX110" fmla="*/ 250032 w 6396037"/>
              <a:gd name="connsiteY110" fmla="*/ 292893 h 2619375"/>
              <a:gd name="connsiteX111" fmla="*/ 247650 w 6396037"/>
              <a:gd name="connsiteY111" fmla="*/ 219075 h 2619375"/>
              <a:gd name="connsiteX112" fmla="*/ 195262 w 6396037"/>
              <a:gd name="connsiteY112" fmla="*/ 219075 h 2619375"/>
              <a:gd name="connsiteX113" fmla="*/ 195262 w 6396037"/>
              <a:gd name="connsiteY113" fmla="*/ 190500 h 2619375"/>
              <a:gd name="connsiteX114" fmla="*/ 161925 w 6396037"/>
              <a:gd name="connsiteY114" fmla="*/ 190500 h 2619375"/>
              <a:gd name="connsiteX115" fmla="*/ 161925 w 6396037"/>
              <a:gd name="connsiteY115" fmla="*/ 142875 h 2619375"/>
              <a:gd name="connsiteX116" fmla="*/ 142875 w 6396037"/>
              <a:gd name="connsiteY116" fmla="*/ 142875 h 2619375"/>
              <a:gd name="connsiteX117" fmla="*/ 152400 w 6396037"/>
              <a:gd name="connsiteY117" fmla="*/ 119063 h 2619375"/>
              <a:gd name="connsiteX118" fmla="*/ 123825 w 6396037"/>
              <a:gd name="connsiteY118" fmla="*/ 119063 h 2619375"/>
              <a:gd name="connsiteX119" fmla="*/ 123825 w 6396037"/>
              <a:gd name="connsiteY119" fmla="*/ 80962 h 2619375"/>
              <a:gd name="connsiteX120" fmla="*/ 95250 w 6396037"/>
              <a:gd name="connsiteY120" fmla="*/ 80962 h 2619375"/>
              <a:gd name="connsiteX121" fmla="*/ 95250 w 6396037"/>
              <a:gd name="connsiteY121" fmla="*/ 33337 h 2619375"/>
              <a:gd name="connsiteX122" fmla="*/ 38100 w 6396037"/>
              <a:gd name="connsiteY122" fmla="*/ 33337 h 2619375"/>
              <a:gd name="connsiteX123" fmla="*/ 38100 w 6396037"/>
              <a:gd name="connsiteY123" fmla="*/ 0 h 2619375"/>
              <a:gd name="connsiteX124" fmla="*/ 0 w 6396037"/>
              <a:gd name="connsiteY124" fmla="*/ 0 h 2619375"/>
              <a:gd name="connsiteX0" fmla="*/ 6396037 w 6396037"/>
              <a:gd name="connsiteY0" fmla="*/ 2619375 h 2619375"/>
              <a:gd name="connsiteX1" fmla="*/ 4067175 w 6396037"/>
              <a:gd name="connsiteY1" fmla="*/ 2619375 h 2619375"/>
              <a:gd name="connsiteX2" fmla="*/ 4067175 w 6396037"/>
              <a:gd name="connsiteY2" fmla="*/ 2562225 h 2619375"/>
              <a:gd name="connsiteX3" fmla="*/ 3552825 w 6396037"/>
              <a:gd name="connsiteY3" fmla="*/ 2562225 h 2619375"/>
              <a:gd name="connsiteX4" fmla="*/ 3552825 w 6396037"/>
              <a:gd name="connsiteY4" fmla="*/ 2509837 h 2619375"/>
              <a:gd name="connsiteX5" fmla="*/ 3467100 w 6396037"/>
              <a:gd name="connsiteY5" fmla="*/ 2509837 h 2619375"/>
              <a:gd name="connsiteX6" fmla="*/ 3467100 w 6396037"/>
              <a:gd name="connsiteY6" fmla="*/ 2457450 h 2619375"/>
              <a:gd name="connsiteX7" fmla="*/ 3438525 w 6396037"/>
              <a:gd name="connsiteY7" fmla="*/ 2457450 h 2619375"/>
              <a:gd name="connsiteX8" fmla="*/ 3438525 w 6396037"/>
              <a:gd name="connsiteY8" fmla="*/ 2419350 h 2619375"/>
              <a:gd name="connsiteX9" fmla="*/ 3219450 w 6396037"/>
              <a:gd name="connsiteY9" fmla="*/ 2419350 h 2619375"/>
              <a:gd name="connsiteX10" fmla="*/ 3219450 w 6396037"/>
              <a:gd name="connsiteY10" fmla="*/ 2371725 h 2619375"/>
              <a:gd name="connsiteX11" fmla="*/ 3176587 w 6396037"/>
              <a:gd name="connsiteY11" fmla="*/ 2371725 h 2619375"/>
              <a:gd name="connsiteX12" fmla="*/ 3176587 w 6396037"/>
              <a:gd name="connsiteY12" fmla="*/ 2328862 h 2619375"/>
              <a:gd name="connsiteX13" fmla="*/ 2724150 w 6396037"/>
              <a:gd name="connsiteY13" fmla="*/ 2328862 h 2619375"/>
              <a:gd name="connsiteX14" fmla="*/ 2724150 w 6396037"/>
              <a:gd name="connsiteY14" fmla="*/ 2262187 h 2619375"/>
              <a:gd name="connsiteX15" fmla="*/ 2695575 w 6396037"/>
              <a:gd name="connsiteY15" fmla="*/ 2262187 h 2619375"/>
              <a:gd name="connsiteX16" fmla="*/ 2697957 w 6396037"/>
              <a:gd name="connsiteY16" fmla="*/ 2247900 h 2619375"/>
              <a:gd name="connsiteX17" fmla="*/ 2671762 w 6396037"/>
              <a:gd name="connsiteY17" fmla="*/ 2247900 h 2619375"/>
              <a:gd name="connsiteX18" fmla="*/ 2671762 w 6396037"/>
              <a:gd name="connsiteY18" fmla="*/ 2205037 h 2619375"/>
              <a:gd name="connsiteX19" fmla="*/ 2647950 w 6396037"/>
              <a:gd name="connsiteY19" fmla="*/ 2205037 h 2619375"/>
              <a:gd name="connsiteX20" fmla="*/ 2647950 w 6396037"/>
              <a:gd name="connsiteY20" fmla="*/ 2176462 h 2619375"/>
              <a:gd name="connsiteX21" fmla="*/ 2352675 w 6396037"/>
              <a:gd name="connsiteY21" fmla="*/ 2176462 h 2619375"/>
              <a:gd name="connsiteX22" fmla="*/ 2352675 w 6396037"/>
              <a:gd name="connsiteY22" fmla="*/ 2133600 h 2619375"/>
              <a:gd name="connsiteX23" fmla="*/ 2314575 w 6396037"/>
              <a:gd name="connsiteY23" fmla="*/ 2133600 h 2619375"/>
              <a:gd name="connsiteX24" fmla="*/ 2314575 w 6396037"/>
              <a:gd name="connsiteY24" fmla="*/ 2100262 h 2619375"/>
              <a:gd name="connsiteX25" fmla="*/ 2262187 w 6396037"/>
              <a:gd name="connsiteY25" fmla="*/ 2100262 h 2619375"/>
              <a:gd name="connsiteX26" fmla="*/ 2262187 w 6396037"/>
              <a:gd name="connsiteY26" fmla="*/ 2057400 h 2619375"/>
              <a:gd name="connsiteX27" fmla="*/ 2233612 w 6396037"/>
              <a:gd name="connsiteY27" fmla="*/ 2057400 h 2619375"/>
              <a:gd name="connsiteX28" fmla="*/ 2233612 w 6396037"/>
              <a:gd name="connsiteY28" fmla="*/ 2028825 h 2619375"/>
              <a:gd name="connsiteX29" fmla="*/ 2152650 w 6396037"/>
              <a:gd name="connsiteY29" fmla="*/ 2028825 h 2619375"/>
              <a:gd name="connsiteX30" fmla="*/ 2152650 w 6396037"/>
              <a:gd name="connsiteY30" fmla="*/ 1990725 h 2619375"/>
              <a:gd name="connsiteX31" fmla="*/ 2105025 w 6396037"/>
              <a:gd name="connsiteY31" fmla="*/ 1990725 h 2619375"/>
              <a:gd name="connsiteX32" fmla="*/ 2105025 w 6396037"/>
              <a:gd name="connsiteY32" fmla="*/ 1952625 h 2619375"/>
              <a:gd name="connsiteX33" fmla="*/ 1919287 w 6396037"/>
              <a:gd name="connsiteY33" fmla="*/ 1952625 h 2619375"/>
              <a:gd name="connsiteX34" fmla="*/ 1919287 w 6396037"/>
              <a:gd name="connsiteY34" fmla="*/ 1933575 h 2619375"/>
              <a:gd name="connsiteX35" fmla="*/ 1824037 w 6396037"/>
              <a:gd name="connsiteY35" fmla="*/ 1933575 h 2619375"/>
              <a:gd name="connsiteX36" fmla="*/ 1824037 w 6396037"/>
              <a:gd name="connsiteY36" fmla="*/ 1900237 h 2619375"/>
              <a:gd name="connsiteX37" fmla="*/ 1747837 w 6396037"/>
              <a:gd name="connsiteY37" fmla="*/ 1900237 h 2619375"/>
              <a:gd name="connsiteX38" fmla="*/ 1747837 w 6396037"/>
              <a:gd name="connsiteY38" fmla="*/ 1852612 h 2619375"/>
              <a:gd name="connsiteX39" fmla="*/ 1747837 w 6396037"/>
              <a:gd name="connsiteY39" fmla="*/ 1833562 h 2619375"/>
              <a:gd name="connsiteX40" fmla="*/ 1662112 w 6396037"/>
              <a:gd name="connsiteY40" fmla="*/ 1833562 h 2619375"/>
              <a:gd name="connsiteX41" fmla="*/ 1659731 w 6396037"/>
              <a:gd name="connsiteY41" fmla="*/ 1809749 h 2619375"/>
              <a:gd name="connsiteX42" fmla="*/ 1643062 w 6396037"/>
              <a:gd name="connsiteY42" fmla="*/ 1809749 h 2619375"/>
              <a:gd name="connsiteX43" fmla="*/ 1643062 w 6396037"/>
              <a:gd name="connsiteY43" fmla="*/ 1738312 h 2619375"/>
              <a:gd name="connsiteX44" fmla="*/ 1576387 w 6396037"/>
              <a:gd name="connsiteY44" fmla="*/ 1738312 h 2619375"/>
              <a:gd name="connsiteX45" fmla="*/ 1576387 w 6396037"/>
              <a:gd name="connsiteY45" fmla="*/ 1695450 h 2619375"/>
              <a:gd name="connsiteX46" fmla="*/ 1559718 w 6396037"/>
              <a:gd name="connsiteY46" fmla="*/ 1695449 h 2619375"/>
              <a:gd name="connsiteX47" fmla="*/ 1562100 w 6396037"/>
              <a:gd name="connsiteY47" fmla="*/ 1652587 h 2619375"/>
              <a:gd name="connsiteX48" fmla="*/ 1519237 w 6396037"/>
              <a:gd name="connsiteY48" fmla="*/ 1652587 h 2619375"/>
              <a:gd name="connsiteX49" fmla="*/ 1519237 w 6396037"/>
              <a:gd name="connsiteY49" fmla="*/ 1619250 h 2619375"/>
              <a:gd name="connsiteX50" fmla="*/ 1485900 w 6396037"/>
              <a:gd name="connsiteY50" fmla="*/ 1619250 h 2619375"/>
              <a:gd name="connsiteX51" fmla="*/ 1485900 w 6396037"/>
              <a:gd name="connsiteY51" fmla="*/ 1571625 h 2619375"/>
              <a:gd name="connsiteX52" fmla="*/ 1419225 w 6396037"/>
              <a:gd name="connsiteY52" fmla="*/ 1571625 h 2619375"/>
              <a:gd name="connsiteX53" fmla="*/ 1419225 w 6396037"/>
              <a:gd name="connsiteY53" fmla="*/ 1504950 h 2619375"/>
              <a:gd name="connsiteX54" fmla="*/ 1314450 w 6396037"/>
              <a:gd name="connsiteY54" fmla="*/ 1504950 h 2619375"/>
              <a:gd name="connsiteX55" fmla="*/ 1314450 w 6396037"/>
              <a:gd name="connsiteY55" fmla="*/ 1476375 h 2619375"/>
              <a:gd name="connsiteX56" fmla="*/ 1281112 w 6396037"/>
              <a:gd name="connsiteY56" fmla="*/ 1476375 h 2619375"/>
              <a:gd name="connsiteX57" fmla="*/ 1281112 w 6396037"/>
              <a:gd name="connsiteY57" fmla="*/ 1447800 h 2619375"/>
              <a:gd name="connsiteX58" fmla="*/ 1223962 w 6396037"/>
              <a:gd name="connsiteY58" fmla="*/ 1447800 h 2619375"/>
              <a:gd name="connsiteX59" fmla="*/ 1223962 w 6396037"/>
              <a:gd name="connsiteY59" fmla="*/ 1423987 h 2619375"/>
              <a:gd name="connsiteX60" fmla="*/ 1181100 w 6396037"/>
              <a:gd name="connsiteY60" fmla="*/ 1423987 h 2619375"/>
              <a:gd name="connsiteX61" fmla="*/ 1181100 w 6396037"/>
              <a:gd name="connsiteY61" fmla="*/ 1352550 h 2619375"/>
              <a:gd name="connsiteX62" fmla="*/ 1157287 w 6396037"/>
              <a:gd name="connsiteY62" fmla="*/ 1352550 h 2619375"/>
              <a:gd name="connsiteX63" fmla="*/ 1157287 w 6396037"/>
              <a:gd name="connsiteY63" fmla="*/ 1304925 h 2619375"/>
              <a:gd name="connsiteX64" fmla="*/ 1100137 w 6396037"/>
              <a:gd name="connsiteY64" fmla="*/ 1304925 h 2619375"/>
              <a:gd name="connsiteX65" fmla="*/ 1100137 w 6396037"/>
              <a:gd name="connsiteY65" fmla="*/ 1214437 h 2619375"/>
              <a:gd name="connsiteX66" fmla="*/ 1076325 w 6396037"/>
              <a:gd name="connsiteY66" fmla="*/ 1214437 h 2619375"/>
              <a:gd name="connsiteX67" fmla="*/ 1076325 w 6396037"/>
              <a:gd name="connsiteY67" fmla="*/ 1147762 h 2619375"/>
              <a:gd name="connsiteX68" fmla="*/ 1052512 w 6396037"/>
              <a:gd name="connsiteY68" fmla="*/ 1147762 h 2619375"/>
              <a:gd name="connsiteX69" fmla="*/ 1052512 w 6396037"/>
              <a:gd name="connsiteY69" fmla="*/ 1109662 h 2619375"/>
              <a:gd name="connsiteX70" fmla="*/ 976312 w 6396037"/>
              <a:gd name="connsiteY70" fmla="*/ 1109662 h 2619375"/>
              <a:gd name="connsiteX71" fmla="*/ 976312 w 6396037"/>
              <a:gd name="connsiteY71" fmla="*/ 1081087 h 2619375"/>
              <a:gd name="connsiteX72" fmla="*/ 923925 w 6396037"/>
              <a:gd name="connsiteY72" fmla="*/ 1081087 h 2619375"/>
              <a:gd name="connsiteX73" fmla="*/ 923925 w 6396037"/>
              <a:gd name="connsiteY73" fmla="*/ 1052512 h 2619375"/>
              <a:gd name="connsiteX74" fmla="*/ 890587 w 6396037"/>
              <a:gd name="connsiteY74" fmla="*/ 1052512 h 2619375"/>
              <a:gd name="connsiteX75" fmla="*/ 890587 w 6396037"/>
              <a:gd name="connsiteY75" fmla="*/ 1000125 h 2619375"/>
              <a:gd name="connsiteX76" fmla="*/ 890587 w 6396037"/>
              <a:gd name="connsiteY76" fmla="*/ 1000125 h 2619375"/>
              <a:gd name="connsiteX77" fmla="*/ 890587 w 6396037"/>
              <a:gd name="connsiteY77" fmla="*/ 1000125 h 2619375"/>
              <a:gd name="connsiteX78" fmla="*/ 862012 w 6396037"/>
              <a:gd name="connsiteY78" fmla="*/ 1000125 h 2619375"/>
              <a:gd name="connsiteX79" fmla="*/ 862012 w 6396037"/>
              <a:gd name="connsiteY79" fmla="*/ 962025 h 2619375"/>
              <a:gd name="connsiteX80" fmla="*/ 809625 w 6396037"/>
              <a:gd name="connsiteY80" fmla="*/ 962025 h 2619375"/>
              <a:gd name="connsiteX81" fmla="*/ 807244 w 6396037"/>
              <a:gd name="connsiteY81" fmla="*/ 909638 h 2619375"/>
              <a:gd name="connsiteX82" fmla="*/ 778669 w 6396037"/>
              <a:gd name="connsiteY82" fmla="*/ 909638 h 2619375"/>
              <a:gd name="connsiteX83" fmla="*/ 778670 w 6396037"/>
              <a:gd name="connsiteY83" fmla="*/ 866774 h 2619375"/>
              <a:gd name="connsiteX84" fmla="*/ 750093 w 6396037"/>
              <a:gd name="connsiteY84" fmla="*/ 864392 h 2619375"/>
              <a:gd name="connsiteX85" fmla="*/ 752475 w 6396037"/>
              <a:gd name="connsiteY85" fmla="*/ 804862 h 2619375"/>
              <a:gd name="connsiteX86" fmla="*/ 700087 w 6396037"/>
              <a:gd name="connsiteY86" fmla="*/ 804862 h 2619375"/>
              <a:gd name="connsiteX87" fmla="*/ 700087 w 6396037"/>
              <a:gd name="connsiteY87" fmla="*/ 714375 h 2619375"/>
              <a:gd name="connsiteX88" fmla="*/ 661987 w 6396037"/>
              <a:gd name="connsiteY88" fmla="*/ 714375 h 2619375"/>
              <a:gd name="connsiteX89" fmla="*/ 661987 w 6396037"/>
              <a:gd name="connsiteY89" fmla="*/ 681037 h 2619375"/>
              <a:gd name="connsiteX90" fmla="*/ 623887 w 6396037"/>
              <a:gd name="connsiteY90" fmla="*/ 681037 h 2619375"/>
              <a:gd name="connsiteX91" fmla="*/ 623887 w 6396037"/>
              <a:gd name="connsiteY91" fmla="*/ 642937 h 2619375"/>
              <a:gd name="connsiteX92" fmla="*/ 581025 w 6396037"/>
              <a:gd name="connsiteY92" fmla="*/ 642937 h 2619375"/>
              <a:gd name="connsiteX93" fmla="*/ 581025 w 6396037"/>
              <a:gd name="connsiteY93" fmla="*/ 590550 h 2619375"/>
              <a:gd name="connsiteX94" fmla="*/ 552450 w 6396037"/>
              <a:gd name="connsiteY94" fmla="*/ 590550 h 2619375"/>
              <a:gd name="connsiteX95" fmla="*/ 552450 w 6396037"/>
              <a:gd name="connsiteY95" fmla="*/ 547687 h 2619375"/>
              <a:gd name="connsiteX96" fmla="*/ 519112 w 6396037"/>
              <a:gd name="connsiteY96" fmla="*/ 547687 h 2619375"/>
              <a:gd name="connsiteX97" fmla="*/ 519112 w 6396037"/>
              <a:gd name="connsiteY97" fmla="*/ 504825 h 2619375"/>
              <a:gd name="connsiteX98" fmla="*/ 500062 w 6396037"/>
              <a:gd name="connsiteY98" fmla="*/ 504825 h 2619375"/>
              <a:gd name="connsiteX99" fmla="*/ 500062 w 6396037"/>
              <a:gd name="connsiteY99" fmla="*/ 461962 h 2619375"/>
              <a:gd name="connsiteX100" fmla="*/ 442912 w 6396037"/>
              <a:gd name="connsiteY100" fmla="*/ 461962 h 2619375"/>
              <a:gd name="connsiteX101" fmla="*/ 442912 w 6396037"/>
              <a:gd name="connsiteY101" fmla="*/ 428625 h 2619375"/>
              <a:gd name="connsiteX102" fmla="*/ 400050 w 6396037"/>
              <a:gd name="connsiteY102" fmla="*/ 428625 h 2619375"/>
              <a:gd name="connsiteX103" fmla="*/ 400050 w 6396037"/>
              <a:gd name="connsiteY103" fmla="*/ 395287 h 2619375"/>
              <a:gd name="connsiteX104" fmla="*/ 376237 w 6396037"/>
              <a:gd name="connsiteY104" fmla="*/ 395287 h 2619375"/>
              <a:gd name="connsiteX105" fmla="*/ 376237 w 6396037"/>
              <a:gd name="connsiteY105" fmla="*/ 371475 h 2619375"/>
              <a:gd name="connsiteX106" fmla="*/ 323850 w 6396037"/>
              <a:gd name="connsiteY106" fmla="*/ 371475 h 2619375"/>
              <a:gd name="connsiteX107" fmla="*/ 323850 w 6396037"/>
              <a:gd name="connsiteY107" fmla="*/ 338137 h 2619375"/>
              <a:gd name="connsiteX108" fmla="*/ 285750 w 6396037"/>
              <a:gd name="connsiteY108" fmla="*/ 338137 h 2619375"/>
              <a:gd name="connsiteX109" fmla="*/ 285750 w 6396037"/>
              <a:gd name="connsiteY109" fmla="*/ 290512 h 2619375"/>
              <a:gd name="connsiteX110" fmla="*/ 250032 w 6396037"/>
              <a:gd name="connsiteY110" fmla="*/ 292893 h 2619375"/>
              <a:gd name="connsiteX111" fmla="*/ 247650 w 6396037"/>
              <a:gd name="connsiteY111" fmla="*/ 219075 h 2619375"/>
              <a:gd name="connsiteX112" fmla="*/ 195262 w 6396037"/>
              <a:gd name="connsiteY112" fmla="*/ 219075 h 2619375"/>
              <a:gd name="connsiteX113" fmla="*/ 195262 w 6396037"/>
              <a:gd name="connsiteY113" fmla="*/ 190500 h 2619375"/>
              <a:gd name="connsiteX114" fmla="*/ 161925 w 6396037"/>
              <a:gd name="connsiteY114" fmla="*/ 190500 h 2619375"/>
              <a:gd name="connsiteX115" fmla="*/ 161925 w 6396037"/>
              <a:gd name="connsiteY115" fmla="*/ 142875 h 2619375"/>
              <a:gd name="connsiteX116" fmla="*/ 142875 w 6396037"/>
              <a:gd name="connsiteY116" fmla="*/ 142875 h 2619375"/>
              <a:gd name="connsiteX117" fmla="*/ 147637 w 6396037"/>
              <a:gd name="connsiteY117" fmla="*/ 114300 h 2619375"/>
              <a:gd name="connsiteX118" fmla="*/ 123825 w 6396037"/>
              <a:gd name="connsiteY118" fmla="*/ 119063 h 2619375"/>
              <a:gd name="connsiteX119" fmla="*/ 123825 w 6396037"/>
              <a:gd name="connsiteY119" fmla="*/ 80962 h 2619375"/>
              <a:gd name="connsiteX120" fmla="*/ 95250 w 6396037"/>
              <a:gd name="connsiteY120" fmla="*/ 80962 h 2619375"/>
              <a:gd name="connsiteX121" fmla="*/ 95250 w 6396037"/>
              <a:gd name="connsiteY121" fmla="*/ 33337 h 2619375"/>
              <a:gd name="connsiteX122" fmla="*/ 38100 w 6396037"/>
              <a:gd name="connsiteY122" fmla="*/ 33337 h 2619375"/>
              <a:gd name="connsiteX123" fmla="*/ 38100 w 6396037"/>
              <a:gd name="connsiteY123" fmla="*/ 0 h 2619375"/>
              <a:gd name="connsiteX124" fmla="*/ 0 w 6396037"/>
              <a:gd name="connsiteY124" fmla="*/ 0 h 2619375"/>
              <a:gd name="connsiteX0" fmla="*/ 6396037 w 6396037"/>
              <a:gd name="connsiteY0" fmla="*/ 2619375 h 2619375"/>
              <a:gd name="connsiteX1" fmla="*/ 4067175 w 6396037"/>
              <a:gd name="connsiteY1" fmla="*/ 2619375 h 2619375"/>
              <a:gd name="connsiteX2" fmla="*/ 4067175 w 6396037"/>
              <a:gd name="connsiteY2" fmla="*/ 2562225 h 2619375"/>
              <a:gd name="connsiteX3" fmla="*/ 3552825 w 6396037"/>
              <a:gd name="connsiteY3" fmla="*/ 2562225 h 2619375"/>
              <a:gd name="connsiteX4" fmla="*/ 3552825 w 6396037"/>
              <a:gd name="connsiteY4" fmla="*/ 2509837 h 2619375"/>
              <a:gd name="connsiteX5" fmla="*/ 3467100 w 6396037"/>
              <a:gd name="connsiteY5" fmla="*/ 2509837 h 2619375"/>
              <a:gd name="connsiteX6" fmla="*/ 3467100 w 6396037"/>
              <a:gd name="connsiteY6" fmla="*/ 2457450 h 2619375"/>
              <a:gd name="connsiteX7" fmla="*/ 3438525 w 6396037"/>
              <a:gd name="connsiteY7" fmla="*/ 2457450 h 2619375"/>
              <a:gd name="connsiteX8" fmla="*/ 3438525 w 6396037"/>
              <a:gd name="connsiteY8" fmla="*/ 2419350 h 2619375"/>
              <a:gd name="connsiteX9" fmla="*/ 3219450 w 6396037"/>
              <a:gd name="connsiteY9" fmla="*/ 2419350 h 2619375"/>
              <a:gd name="connsiteX10" fmla="*/ 3219450 w 6396037"/>
              <a:gd name="connsiteY10" fmla="*/ 2371725 h 2619375"/>
              <a:gd name="connsiteX11" fmla="*/ 3176587 w 6396037"/>
              <a:gd name="connsiteY11" fmla="*/ 2371725 h 2619375"/>
              <a:gd name="connsiteX12" fmla="*/ 3176587 w 6396037"/>
              <a:gd name="connsiteY12" fmla="*/ 2328862 h 2619375"/>
              <a:gd name="connsiteX13" fmla="*/ 2724150 w 6396037"/>
              <a:gd name="connsiteY13" fmla="*/ 2328862 h 2619375"/>
              <a:gd name="connsiteX14" fmla="*/ 2724150 w 6396037"/>
              <a:gd name="connsiteY14" fmla="*/ 2262187 h 2619375"/>
              <a:gd name="connsiteX15" fmla="*/ 2695575 w 6396037"/>
              <a:gd name="connsiteY15" fmla="*/ 2262187 h 2619375"/>
              <a:gd name="connsiteX16" fmla="*/ 2697957 w 6396037"/>
              <a:gd name="connsiteY16" fmla="*/ 2247900 h 2619375"/>
              <a:gd name="connsiteX17" fmla="*/ 2671762 w 6396037"/>
              <a:gd name="connsiteY17" fmla="*/ 2247900 h 2619375"/>
              <a:gd name="connsiteX18" fmla="*/ 2671762 w 6396037"/>
              <a:gd name="connsiteY18" fmla="*/ 2205037 h 2619375"/>
              <a:gd name="connsiteX19" fmla="*/ 2647950 w 6396037"/>
              <a:gd name="connsiteY19" fmla="*/ 2205037 h 2619375"/>
              <a:gd name="connsiteX20" fmla="*/ 2647950 w 6396037"/>
              <a:gd name="connsiteY20" fmla="*/ 2176462 h 2619375"/>
              <a:gd name="connsiteX21" fmla="*/ 2352675 w 6396037"/>
              <a:gd name="connsiteY21" fmla="*/ 2176462 h 2619375"/>
              <a:gd name="connsiteX22" fmla="*/ 2352675 w 6396037"/>
              <a:gd name="connsiteY22" fmla="*/ 2133600 h 2619375"/>
              <a:gd name="connsiteX23" fmla="*/ 2314575 w 6396037"/>
              <a:gd name="connsiteY23" fmla="*/ 2133600 h 2619375"/>
              <a:gd name="connsiteX24" fmla="*/ 2314575 w 6396037"/>
              <a:gd name="connsiteY24" fmla="*/ 2100262 h 2619375"/>
              <a:gd name="connsiteX25" fmla="*/ 2262187 w 6396037"/>
              <a:gd name="connsiteY25" fmla="*/ 2100262 h 2619375"/>
              <a:gd name="connsiteX26" fmla="*/ 2262187 w 6396037"/>
              <a:gd name="connsiteY26" fmla="*/ 2057400 h 2619375"/>
              <a:gd name="connsiteX27" fmla="*/ 2233612 w 6396037"/>
              <a:gd name="connsiteY27" fmla="*/ 2057400 h 2619375"/>
              <a:gd name="connsiteX28" fmla="*/ 2233612 w 6396037"/>
              <a:gd name="connsiteY28" fmla="*/ 2028825 h 2619375"/>
              <a:gd name="connsiteX29" fmla="*/ 2152650 w 6396037"/>
              <a:gd name="connsiteY29" fmla="*/ 2028825 h 2619375"/>
              <a:gd name="connsiteX30" fmla="*/ 2152650 w 6396037"/>
              <a:gd name="connsiteY30" fmla="*/ 1990725 h 2619375"/>
              <a:gd name="connsiteX31" fmla="*/ 2105025 w 6396037"/>
              <a:gd name="connsiteY31" fmla="*/ 1990725 h 2619375"/>
              <a:gd name="connsiteX32" fmla="*/ 2105025 w 6396037"/>
              <a:gd name="connsiteY32" fmla="*/ 1952625 h 2619375"/>
              <a:gd name="connsiteX33" fmla="*/ 1919287 w 6396037"/>
              <a:gd name="connsiteY33" fmla="*/ 1952625 h 2619375"/>
              <a:gd name="connsiteX34" fmla="*/ 1919287 w 6396037"/>
              <a:gd name="connsiteY34" fmla="*/ 1933575 h 2619375"/>
              <a:gd name="connsiteX35" fmla="*/ 1824037 w 6396037"/>
              <a:gd name="connsiteY35" fmla="*/ 1933575 h 2619375"/>
              <a:gd name="connsiteX36" fmla="*/ 1824037 w 6396037"/>
              <a:gd name="connsiteY36" fmla="*/ 1900237 h 2619375"/>
              <a:gd name="connsiteX37" fmla="*/ 1747837 w 6396037"/>
              <a:gd name="connsiteY37" fmla="*/ 1900237 h 2619375"/>
              <a:gd name="connsiteX38" fmla="*/ 1747837 w 6396037"/>
              <a:gd name="connsiteY38" fmla="*/ 1852612 h 2619375"/>
              <a:gd name="connsiteX39" fmla="*/ 1747837 w 6396037"/>
              <a:gd name="connsiteY39" fmla="*/ 1833562 h 2619375"/>
              <a:gd name="connsiteX40" fmla="*/ 1662112 w 6396037"/>
              <a:gd name="connsiteY40" fmla="*/ 1833562 h 2619375"/>
              <a:gd name="connsiteX41" fmla="*/ 1659731 w 6396037"/>
              <a:gd name="connsiteY41" fmla="*/ 1809749 h 2619375"/>
              <a:gd name="connsiteX42" fmla="*/ 1643062 w 6396037"/>
              <a:gd name="connsiteY42" fmla="*/ 1809749 h 2619375"/>
              <a:gd name="connsiteX43" fmla="*/ 1643062 w 6396037"/>
              <a:gd name="connsiteY43" fmla="*/ 1738312 h 2619375"/>
              <a:gd name="connsiteX44" fmla="*/ 1576387 w 6396037"/>
              <a:gd name="connsiteY44" fmla="*/ 1738312 h 2619375"/>
              <a:gd name="connsiteX45" fmla="*/ 1576387 w 6396037"/>
              <a:gd name="connsiteY45" fmla="*/ 1695450 h 2619375"/>
              <a:gd name="connsiteX46" fmla="*/ 1559718 w 6396037"/>
              <a:gd name="connsiteY46" fmla="*/ 1695449 h 2619375"/>
              <a:gd name="connsiteX47" fmla="*/ 1562100 w 6396037"/>
              <a:gd name="connsiteY47" fmla="*/ 1652587 h 2619375"/>
              <a:gd name="connsiteX48" fmla="*/ 1519237 w 6396037"/>
              <a:gd name="connsiteY48" fmla="*/ 1652587 h 2619375"/>
              <a:gd name="connsiteX49" fmla="*/ 1519237 w 6396037"/>
              <a:gd name="connsiteY49" fmla="*/ 1619250 h 2619375"/>
              <a:gd name="connsiteX50" fmla="*/ 1485900 w 6396037"/>
              <a:gd name="connsiteY50" fmla="*/ 1619250 h 2619375"/>
              <a:gd name="connsiteX51" fmla="*/ 1485900 w 6396037"/>
              <a:gd name="connsiteY51" fmla="*/ 1571625 h 2619375"/>
              <a:gd name="connsiteX52" fmla="*/ 1419225 w 6396037"/>
              <a:gd name="connsiteY52" fmla="*/ 1571625 h 2619375"/>
              <a:gd name="connsiteX53" fmla="*/ 1419225 w 6396037"/>
              <a:gd name="connsiteY53" fmla="*/ 1504950 h 2619375"/>
              <a:gd name="connsiteX54" fmla="*/ 1314450 w 6396037"/>
              <a:gd name="connsiteY54" fmla="*/ 1504950 h 2619375"/>
              <a:gd name="connsiteX55" fmla="*/ 1314450 w 6396037"/>
              <a:gd name="connsiteY55" fmla="*/ 1476375 h 2619375"/>
              <a:gd name="connsiteX56" fmla="*/ 1281112 w 6396037"/>
              <a:gd name="connsiteY56" fmla="*/ 1476375 h 2619375"/>
              <a:gd name="connsiteX57" fmla="*/ 1281112 w 6396037"/>
              <a:gd name="connsiteY57" fmla="*/ 1447800 h 2619375"/>
              <a:gd name="connsiteX58" fmla="*/ 1223962 w 6396037"/>
              <a:gd name="connsiteY58" fmla="*/ 1447800 h 2619375"/>
              <a:gd name="connsiteX59" fmla="*/ 1223962 w 6396037"/>
              <a:gd name="connsiteY59" fmla="*/ 1423987 h 2619375"/>
              <a:gd name="connsiteX60" fmla="*/ 1181100 w 6396037"/>
              <a:gd name="connsiteY60" fmla="*/ 1423987 h 2619375"/>
              <a:gd name="connsiteX61" fmla="*/ 1181100 w 6396037"/>
              <a:gd name="connsiteY61" fmla="*/ 1352550 h 2619375"/>
              <a:gd name="connsiteX62" fmla="*/ 1157287 w 6396037"/>
              <a:gd name="connsiteY62" fmla="*/ 1352550 h 2619375"/>
              <a:gd name="connsiteX63" fmla="*/ 1157287 w 6396037"/>
              <a:gd name="connsiteY63" fmla="*/ 1304925 h 2619375"/>
              <a:gd name="connsiteX64" fmla="*/ 1100137 w 6396037"/>
              <a:gd name="connsiteY64" fmla="*/ 1304925 h 2619375"/>
              <a:gd name="connsiteX65" fmla="*/ 1100137 w 6396037"/>
              <a:gd name="connsiteY65" fmla="*/ 1214437 h 2619375"/>
              <a:gd name="connsiteX66" fmla="*/ 1076325 w 6396037"/>
              <a:gd name="connsiteY66" fmla="*/ 1214437 h 2619375"/>
              <a:gd name="connsiteX67" fmla="*/ 1076325 w 6396037"/>
              <a:gd name="connsiteY67" fmla="*/ 1147762 h 2619375"/>
              <a:gd name="connsiteX68" fmla="*/ 1052512 w 6396037"/>
              <a:gd name="connsiteY68" fmla="*/ 1147762 h 2619375"/>
              <a:gd name="connsiteX69" fmla="*/ 1052512 w 6396037"/>
              <a:gd name="connsiteY69" fmla="*/ 1109662 h 2619375"/>
              <a:gd name="connsiteX70" fmla="*/ 976312 w 6396037"/>
              <a:gd name="connsiteY70" fmla="*/ 1109662 h 2619375"/>
              <a:gd name="connsiteX71" fmla="*/ 976312 w 6396037"/>
              <a:gd name="connsiteY71" fmla="*/ 1081087 h 2619375"/>
              <a:gd name="connsiteX72" fmla="*/ 923925 w 6396037"/>
              <a:gd name="connsiteY72" fmla="*/ 1081087 h 2619375"/>
              <a:gd name="connsiteX73" fmla="*/ 923925 w 6396037"/>
              <a:gd name="connsiteY73" fmla="*/ 1052512 h 2619375"/>
              <a:gd name="connsiteX74" fmla="*/ 890587 w 6396037"/>
              <a:gd name="connsiteY74" fmla="*/ 1052512 h 2619375"/>
              <a:gd name="connsiteX75" fmla="*/ 890587 w 6396037"/>
              <a:gd name="connsiteY75" fmla="*/ 1000125 h 2619375"/>
              <a:gd name="connsiteX76" fmla="*/ 890587 w 6396037"/>
              <a:gd name="connsiteY76" fmla="*/ 1000125 h 2619375"/>
              <a:gd name="connsiteX77" fmla="*/ 890587 w 6396037"/>
              <a:gd name="connsiteY77" fmla="*/ 1000125 h 2619375"/>
              <a:gd name="connsiteX78" fmla="*/ 862012 w 6396037"/>
              <a:gd name="connsiteY78" fmla="*/ 1000125 h 2619375"/>
              <a:gd name="connsiteX79" fmla="*/ 862012 w 6396037"/>
              <a:gd name="connsiteY79" fmla="*/ 962025 h 2619375"/>
              <a:gd name="connsiteX80" fmla="*/ 809625 w 6396037"/>
              <a:gd name="connsiteY80" fmla="*/ 962025 h 2619375"/>
              <a:gd name="connsiteX81" fmla="*/ 807244 w 6396037"/>
              <a:gd name="connsiteY81" fmla="*/ 909638 h 2619375"/>
              <a:gd name="connsiteX82" fmla="*/ 778669 w 6396037"/>
              <a:gd name="connsiteY82" fmla="*/ 909638 h 2619375"/>
              <a:gd name="connsiteX83" fmla="*/ 778670 w 6396037"/>
              <a:gd name="connsiteY83" fmla="*/ 866774 h 2619375"/>
              <a:gd name="connsiteX84" fmla="*/ 750093 w 6396037"/>
              <a:gd name="connsiteY84" fmla="*/ 864392 h 2619375"/>
              <a:gd name="connsiteX85" fmla="*/ 752475 w 6396037"/>
              <a:gd name="connsiteY85" fmla="*/ 804862 h 2619375"/>
              <a:gd name="connsiteX86" fmla="*/ 700087 w 6396037"/>
              <a:gd name="connsiteY86" fmla="*/ 804862 h 2619375"/>
              <a:gd name="connsiteX87" fmla="*/ 700087 w 6396037"/>
              <a:gd name="connsiteY87" fmla="*/ 714375 h 2619375"/>
              <a:gd name="connsiteX88" fmla="*/ 661987 w 6396037"/>
              <a:gd name="connsiteY88" fmla="*/ 714375 h 2619375"/>
              <a:gd name="connsiteX89" fmla="*/ 661987 w 6396037"/>
              <a:gd name="connsiteY89" fmla="*/ 681037 h 2619375"/>
              <a:gd name="connsiteX90" fmla="*/ 623887 w 6396037"/>
              <a:gd name="connsiteY90" fmla="*/ 681037 h 2619375"/>
              <a:gd name="connsiteX91" fmla="*/ 623887 w 6396037"/>
              <a:gd name="connsiteY91" fmla="*/ 642937 h 2619375"/>
              <a:gd name="connsiteX92" fmla="*/ 581025 w 6396037"/>
              <a:gd name="connsiteY92" fmla="*/ 642937 h 2619375"/>
              <a:gd name="connsiteX93" fmla="*/ 581025 w 6396037"/>
              <a:gd name="connsiteY93" fmla="*/ 590550 h 2619375"/>
              <a:gd name="connsiteX94" fmla="*/ 552450 w 6396037"/>
              <a:gd name="connsiteY94" fmla="*/ 590550 h 2619375"/>
              <a:gd name="connsiteX95" fmla="*/ 552450 w 6396037"/>
              <a:gd name="connsiteY95" fmla="*/ 547687 h 2619375"/>
              <a:gd name="connsiteX96" fmla="*/ 519112 w 6396037"/>
              <a:gd name="connsiteY96" fmla="*/ 547687 h 2619375"/>
              <a:gd name="connsiteX97" fmla="*/ 519112 w 6396037"/>
              <a:gd name="connsiteY97" fmla="*/ 504825 h 2619375"/>
              <a:gd name="connsiteX98" fmla="*/ 500062 w 6396037"/>
              <a:gd name="connsiteY98" fmla="*/ 504825 h 2619375"/>
              <a:gd name="connsiteX99" fmla="*/ 500062 w 6396037"/>
              <a:gd name="connsiteY99" fmla="*/ 461962 h 2619375"/>
              <a:gd name="connsiteX100" fmla="*/ 442912 w 6396037"/>
              <a:gd name="connsiteY100" fmla="*/ 461962 h 2619375"/>
              <a:gd name="connsiteX101" fmla="*/ 442912 w 6396037"/>
              <a:gd name="connsiteY101" fmla="*/ 428625 h 2619375"/>
              <a:gd name="connsiteX102" fmla="*/ 400050 w 6396037"/>
              <a:gd name="connsiteY102" fmla="*/ 428625 h 2619375"/>
              <a:gd name="connsiteX103" fmla="*/ 400050 w 6396037"/>
              <a:gd name="connsiteY103" fmla="*/ 395287 h 2619375"/>
              <a:gd name="connsiteX104" fmla="*/ 376237 w 6396037"/>
              <a:gd name="connsiteY104" fmla="*/ 395287 h 2619375"/>
              <a:gd name="connsiteX105" fmla="*/ 376237 w 6396037"/>
              <a:gd name="connsiteY105" fmla="*/ 371475 h 2619375"/>
              <a:gd name="connsiteX106" fmla="*/ 323850 w 6396037"/>
              <a:gd name="connsiteY106" fmla="*/ 371475 h 2619375"/>
              <a:gd name="connsiteX107" fmla="*/ 323850 w 6396037"/>
              <a:gd name="connsiteY107" fmla="*/ 338137 h 2619375"/>
              <a:gd name="connsiteX108" fmla="*/ 285750 w 6396037"/>
              <a:gd name="connsiteY108" fmla="*/ 338137 h 2619375"/>
              <a:gd name="connsiteX109" fmla="*/ 285750 w 6396037"/>
              <a:gd name="connsiteY109" fmla="*/ 290512 h 2619375"/>
              <a:gd name="connsiteX110" fmla="*/ 250032 w 6396037"/>
              <a:gd name="connsiteY110" fmla="*/ 292893 h 2619375"/>
              <a:gd name="connsiteX111" fmla="*/ 247650 w 6396037"/>
              <a:gd name="connsiteY111" fmla="*/ 219075 h 2619375"/>
              <a:gd name="connsiteX112" fmla="*/ 195262 w 6396037"/>
              <a:gd name="connsiteY112" fmla="*/ 219075 h 2619375"/>
              <a:gd name="connsiteX113" fmla="*/ 195262 w 6396037"/>
              <a:gd name="connsiteY113" fmla="*/ 190500 h 2619375"/>
              <a:gd name="connsiteX114" fmla="*/ 161925 w 6396037"/>
              <a:gd name="connsiteY114" fmla="*/ 190500 h 2619375"/>
              <a:gd name="connsiteX115" fmla="*/ 161925 w 6396037"/>
              <a:gd name="connsiteY115" fmla="*/ 142875 h 2619375"/>
              <a:gd name="connsiteX116" fmla="*/ 142875 w 6396037"/>
              <a:gd name="connsiteY116" fmla="*/ 142875 h 2619375"/>
              <a:gd name="connsiteX117" fmla="*/ 147637 w 6396037"/>
              <a:gd name="connsiteY117" fmla="*/ 114300 h 2619375"/>
              <a:gd name="connsiteX118" fmla="*/ 123825 w 6396037"/>
              <a:gd name="connsiteY118" fmla="*/ 114300 h 2619375"/>
              <a:gd name="connsiteX119" fmla="*/ 123825 w 6396037"/>
              <a:gd name="connsiteY119" fmla="*/ 80962 h 2619375"/>
              <a:gd name="connsiteX120" fmla="*/ 95250 w 6396037"/>
              <a:gd name="connsiteY120" fmla="*/ 80962 h 2619375"/>
              <a:gd name="connsiteX121" fmla="*/ 95250 w 6396037"/>
              <a:gd name="connsiteY121" fmla="*/ 33337 h 2619375"/>
              <a:gd name="connsiteX122" fmla="*/ 38100 w 6396037"/>
              <a:gd name="connsiteY122" fmla="*/ 33337 h 2619375"/>
              <a:gd name="connsiteX123" fmla="*/ 38100 w 6396037"/>
              <a:gd name="connsiteY123" fmla="*/ 0 h 2619375"/>
              <a:gd name="connsiteX124" fmla="*/ 0 w 6396037"/>
              <a:gd name="connsiteY124" fmla="*/ 0 h 2619375"/>
              <a:gd name="connsiteX0" fmla="*/ 6396037 w 6396037"/>
              <a:gd name="connsiteY0" fmla="*/ 2619375 h 2619375"/>
              <a:gd name="connsiteX1" fmla="*/ 4067175 w 6396037"/>
              <a:gd name="connsiteY1" fmla="*/ 2619375 h 2619375"/>
              <a:gd name="connsiteX2" fmla="*/ 4067175 w 6396037"/>
              <a:gd name="connsiteY2" fmla="*/ 2562225 h 2619375"/>
              <a:gd name="connsiteX3" fmla="*/ 3552825 w 6396037"/>
              <a:gd name="connsiteY3" fmla="*/ 2562225 h 2619375"/>
              <a:gd name="connsiteX4" fmla="*/ 3552825 w 6396037"/>
              <a:gd name="connsiteY4" fmla="*/ 2509837 h 2619375"/>
              <a:gd name="connsiteX5" fmla="*/ 3467100 w 6396037"/>
              <a:gd name="connsiteY5" fmla="*/ 2509837 h 2619375"/>
              <a:gd name="connsiteX6" fmla="*/ 3467100 w 6396037"/>
              <a:gd name="connsiteY6" fmla="*/ 2457450 h 2619375"/>
              <a:gd name="connsiteX7" fmla="*/ 3438525 w 6396037"/>
              <a:gd name="connsiteY7" fmla="*/ 2457450 h 2619375"/>
              <a:gd name="connsiteX8" fmla="*/ 3438525 w 6396037"/>
              <a:gd name="connsiteY8" fmla="*/ 2419350 h 2619375"/>
              <a:gd name="connsiteX9" fmla="*/ 3219450 w 6396037"/>
              <a:gd name="connsiteY9" fmla="*/ 2419350 h 2619375"/>
              <a:gd name="connsiteX10" fmla="*/ 3219450 w 6396037"/>
              <a:gd name="connsiteY10" fmla="*/ 2371725 h 2619375"/>
              <a:gd name="connsiteX11" fmla="*/ 3176587 w 6396037"/>
              <a:gd name="connsiteY11" fmla="*/ 2371725 h 2619375"/>
              <a:gd name="connsiteX12" fmla="*/ 3176587 w 6396037"/>
              <a:gd name="connsiteY12" fmla="*/ 2328862 h 2619375"/>
              <a:gd name="connsiteX13" fmla="*/ 2724150 w 6396037"/>
              <a:gd name="connsiteY13" fmla="*/ 2328862 h 2619375"/>
              <a:gd name="connsiteX14" fmla="*/ 2724150 w 6396037"/>
              <a:gd name="connsiteY14" fmla="*/ 2262187 h 2619375"/>
              <a:gd name="connsiteX15" fmla="*/ 2695575 w 6396037"/>
              <a:gd name="connsiteY15" fmla="*/ 2262187 h 2619375"/>
              <a:gd name="connsiteX16" fmla="*/ 2697957 w 6396037"/>
              <a:gd name="connsiteY16" fmla="*/ 2247900 h 2619375"/>
              <a:gd name="connsiteX17" fmla="*/ 2671762 w 6396037"/>
              <a:gd name="connsiteY17" fmla="*/ 2247900 h 2619375"/>
              <a:gd name="connsiteX18" fmla="*/ 2671762 w 6396037"/>
              <a:gd name="connsiteY18" fmla="*/ 2205037 h 2619375"/>
              <a:gd name="connsiteX19" fmla="*/ 2647950 w 6396037"/>
              <a:gd name="connsiteY19" fmla="*/ 2205037 h 2619375"/>
              <a:gd name="connsiteX20" fmla="*/ 2647950 w 6396037"/>
              <a:gd name="connsiteY20" fmla="*/ 2176462 h 2619375"/>
              <a:gd name="connsiteX21" fmla="*/ 2352675 w 6396037"/>
              <a:gd name="connsiteY21" fmla="*/ 2176462 h 2619375"/>
              <a:gd name="connsiteX22" fmla="*/ 2352675 w 6396037"/>
              <a:gd name="connsiteY22" fmla="*/ 2133600 h 2619375"/>
              <a:gd name="connsiteX23" fmla="*/ 2314575 w 6396037"/>
              <a:gd name="connsiteY23" fmla="*/ 2133600 h 2619375"/>
              <a:gd name="connsiteX24" fmla="*/ 2314575 w 6396037"/>
              <a:gd name="connsiteY24" fmla="*/ 2100262 h 2619375"/>
              <a:gd name="connsiteX25" fmla="*/ 2262187 w 6396037"/>
              <a:gd name="connsiteY25" fmla="*/ 2100262 h 2619375"/>
              <a:gd name="connsiteX26" fmla="*/ 2262187 w 6396037"/>
              <a:gd name="connsiteY26" fmla="*/ 2057400 h 2619375"/>
              <a:gd name="connsiteX27" fmla="*/ 2233612 w 6396037"/>
              <a:gd name="connsiteY27" fmla="*/ 2057400 h 2619375"/>
              <a:gd name="connsiteX28" fmla="*/ 2233612 w 6396037"/>
              <a:gd name="connsiteY28" fmla="*/ 2028825 h 2619375"/>
              <a:gd name="connsiteX29" fmla="*/ 2152650 w 6396037"/>
              <a:gd name="connsiteY29" fmla="*/ 2028825 h 2619375"/>
              <a:gd name="connsiteX30" fmla="*/ 2152650 w 6396037"/>
              <a:gd name="connsiteY30" fmla="*/ 1990725 h 2619375"/>
              <a:gd name="connsiteX31" fmla="*/ 2105025 w 6396037"/>
              <a:gd name="connsiteY31" fmla="*/ 1990725 h 2619375"/>
              <a:gd name="connsiteX32" fmla="*/ 2105025 w 6396037"/>
              <a:gd name="connsiteY32" fmla="*/ 1952625 h 2619375"/>
              <a:gd name="connsiteX33" fmla="*/ 1919287 w 6396037"/>
              <a:gd name="connsiteY33" fmla="*/ 1952625 h 2619375"/>
              <a:gd name="connsiteX34" fmla="*/ 1919287 w 6396037"/>
              <a:gd name="connsiteY34" fmla="*/ 1933575 h 2619375"/>
              <a:gd name="connsiteX35" fmla="*/ 1824037 w 6396037"/>
              <a:gd name="connsiteY35" fmla="*/ 1933575 h 2619375"/>
              <a:gd name="connsiteX36" fmla="*/ 1824037 w 6396037"/>
              <a:gd name="connsiteY36" fmla="*/ 1900237 h 2619375"/>
              <a:gd name="connsiteX37" fmla="*/ 1747837 w 6396037"/>
              <a:gd name="connsiteY37" fmla="*/ 1900237 h 2619375"/>
              <a:gd name="connsiteX38" fmla="*/ 1747837 w 6396037"/>
              <a:gd name="connsiteY38" fmla="*/ 1852612 h 2619375"/>
              <a:gd name="connsiteX39" fmla="*/ 1747837 w 6396037"/>
              <a:gd name="connsiteY39" fmla="*/ 1833562 h 2619375"/>
              <a:gd name="connsiteX40" fmla="*/ 1662112 w 6396037"/>
              <a:gd name="connsiteY40" fmla="*/ 1833562 h 2619375"/>
              <a:gd name="connsiteX41" fmla="*/ 1659731 w 6396037"/>
              <a:gd name="connsiteY41" fmla="*/ 1809749 h 2619375"/>
              <a:gd name="connsiteX42" fmla="*/ 1643062 w 6396037"/>
              <a:gd name="connsiteY42" fmla="*/ 1809749 h 2619375"/>
              <a:gd name="connsiteX43" fmla="*/ 1643062 w 6396037"/>
              <a:gd name="connsiteY43" fmla="*/ 1738312 h 2619375"/>
              <a:gd name="connsiteX44" fmla="*/ 1576387 w 6396037"/>
              <a:gd name="connsiteY44" fmla="*/ 1738312 h 2619375"/>
              <a:gd name="connsiteX45" fmla="*/ 1576387 w 6396037"/>
              <a:gd name="connsiteY45" fmla="*/ 1695450 h 2619375"/>
              <a:gd name="connsiteX46" fmla="*/ 1559718 w 6396037"/>
              <a:gd name="connsiteY46" fmla="*/ 1695449 h 2619375"/>
              <a:gd name="connsiteX47" fmla="*/ 1562100 w 6396037"/>
              <a:gd name="connsiteY47" fmla="*/ 1652587 h 2619375"/>
              <a:gd name="connsiteX48" fmla="*/ 1519237 w 6396037"/>
              <a:gd name="connsiteY48" fmla="*/ 1652587 h 2619375"/>
              <a:gd name="connsiteX49" fmla="*/ 1519237 w 6396037"/>
              <a:gd name="connsiteY49" fmla="*/ 1619250 h 2619375"/>
              <a:gd name="connsiteX50" fmla="*/ 1485900 w 6396037"/>
              <a:gd name="connsiteY50" fmla="*/ 1619250 h 2619375"/>
              <a:gd name="connsiteX51" fmla="*/ 1485900 w 6396037"/>
              <a:gd name="connsiteY51" fmla="*/ 1571625 h 2619375"/>
              <a:gd name="connsiteX52" fmla="*/ 1419225 w 6396037"/>
              <a:gd name="connsiteY52" fmla="*/ 1571625 h 2619375"/>
              <a:gd name="connsiteX53" fmla="*/ 1419225 w 6396037"/>
              <a:gd name="connsiteY53" fmla="*/ 1504950 h 2619375"/>
              <a:gd name="connsiteX54" fmla="*/ 1314450 w 6396037"/>
              <a:gd name="connsiteY54" fmla="*/ 1504950 h 2619375"/>
              <a:gd name="connsiteX55" fmla="*/ 1314450 w 6396037"/>
              <a:gd name="connsiteY55" fmla="*/ 1476375 h 2619375"/>
              <a:gd name="connsiteX56" fmla="*/ 1281112 w 6396037"/>
              <a:gd name="connsiteY56" fmla="*/ 1476375 h 2619375"/>
              <a:gd name="connsiteX57" fmla="*/ 1281112 w 6396037"/>
              <a:gd name="connsiteY57" fmla="*/ 1447800 h 2619375"/>
              <a:gd name="connsiteX58" fmla="*/ 1223962 w 6396037"/>
              <a:gd name="connsiteY58" fmla="*/ 1447800 h 2619375"/>
              <a:gd name="connsiteX59" fmla="*/ 1223962 w 6396037"/>
              <a:gd name="connsiteY59" fmla="*/ 1423987 h 2619375"/>
              <a:gd name="connsiteX60" fmla="*/ 1181100 w 6396037"/>
              <a:gd name="connsiteY60" fmla="*/ 1423987 h 2619375"/>
              <a:gd name="connsiteX61" fmla="*/ 1181100 w 6396037"/>
              <a:gd name="connsiteY61" fmla="*/ 1352550 h 2619375"/>
              <a:gd name="connsiteX62" fmla="*/ 1157287 w 6396037"/>
              <a:gd name="connsiteY62" fmla="*/ 1352550 h 2619375"/>
              <a:gd name="connsiteX63" fmla="*/ 1157287 w 6396037"/>
              <a:gd name="connsiteY63" fmla="*/ 1304925 h 2619375"/>
              <a:gd name="connsiteX64" fmla="*/ 1100137 w 6396037"/>
              <a:gd name="connsiteY64" fmla="*/ 1304925 h 2619375"/>
              <a:gd name="connsiteX65" fmla="*/ 1100137 w 6396037"/>
              <a:gd name="connsiteY65" fmla="*/ 1214437 h 2619375"/>
              <a:gd name="connsiteX66" fmla="*/ 1076325 w 6396037"/>
              <a:gd name="connsiteY66" fmla="*/ 1214437 h 2619375"/>
              <a:gd name="connsiteX67" fmla="*/ 1076325 w 6396037"/>
              <a:gd name="connsiteY67" fmla="*/ 1147762 h 2619375"/>
              <a:gd name="connsiteX68" fmla="*/ 1052512 w 6396037"/>
              <a:gd name="connsiteY68" fmla="*/ 1147762 h 2619375"/>
              <a:gd name="connsiteX69" fmla="*/ 1052512 w 6396037"/>
              <a:gd name="connsiteY69" fmla="*/ 1109662 h 2619375"/>
              <a:gd name="connsiteX70" fmla="*/ 976312 w 6396037"/>
              <a:gd name="connsiteY70" fmla="*/ 1109662 h 2619375"/>
              <a:gd name="connsiteX71" fmla="*/ 976312 w 6396037"/>
              <a:gd name="connsiteY71" fmla="*/ 1081087 h 2619375"/>
              <a:gd name="connsiteX72" fmla="*/ 923925 w 6396037"/>
              <a:gd name="connsiteY72" fmla="*/ 1081087 h 2619375"/>
              <a:gd name="connsiteX73" fmla="*/ 923925 w 6396037"/>
              <a:gd name="connsiteY73" fmla="*/ 1052512 h 2619375"/>
              <a:gd name="connsiteX74" fmla="*/ 890587 w 6396037"/>
              <a:gd name="connsiteY74" fmla="*/ 1052512 h 2619375"/>
              <a:gd name="connsiteX75" fmla="*/ 890587 w 6396037"/>
              <a:gd name="connsiteY75" fmla="*/ 1000125 h 2619375"/>
              <a:gd name="connsiteX76" fmla="*/ 890587 w 6396037"/>
              <a:gd name="connsiteY76" fmla="*/ 1000125 h 2619375"/>
              <a:gd name="connsiteX77" fmla="*/ 890587 w 6396037"/>
              <a:gd name="connsiteY77" fmla="*/ 1000125 h 2619375"/>
              <a:gd name="connsiteX78" fmla="*/ 862012 w 6396037"/>
              <a:gd name="connsiteY78" fmla="*/ 1000125 h 2619375"/>
              <a:gd name="connsiteX79" fmla="*/ 862012 w 6396037"/>
              <a:gd name="connsiteY79" fmla="*/ 962025 h 2619375"/>
              <a:gd name="connsiteX80" fmla="*/ 809625 w 6396037"/>
              <a:gd name="connsiteY80" fmla="*/ 962025 h 2619375"/>
              <a:gd name="connsiteX81" fmla="*/ 807244 w 6396037"/>
              <a:gd name="connsiteY81" fmla="*/ 909638 h 2619375"/>
              <a:gd name="connsiteX82" fmla="*/ 778669 w 6396037"/>
              <a:gd name="connsiteY82" fmla="*/ 909638 h 2619375"/>
              <a:gd name="connsiteX83" fmla="*/ 778670 w 6396037"/>
              <a:gd name="connsiteY83" fmla="*/ 866774 h 2619375"/>
              <a:gd name="connsiteX84" fmla="*/ 750093 w 6396037"/>
              <a:gd name="connsiteY84" fmla="*/ 864392 h 2619375"/>
              <a:gd name="connsiteX85" fmla="*/ 752475 w 6396037"/>
              <a:gd name="connsiteY85" fmla="*/ 804862 h 2619375"/>
              <a:gd name="connsiteX86" fmla="*/ 700087 w 6396037"/>
              <a:gd name="connsiteY86" fmla="*/ 804862 h 2619375"/>
              <a:gd name="connsiteX87" fmla="*/ 700087 w 6396037"/>
              <a:gd name="connsiteY87" fmla="*/ 714375 h 2619375"/>
              <a:gd name="connsiteX88" fmla="*/ 661987 w 6396037"/>
              <a:gd name="connsiteY88" fmla="*/ 714375 h 2619375"/>
              <a:gd name="connsiteX89" fmla="*/ 661987 w 6396037"/>
              <a:gd name="connsiteY89" fmla="*/ 681037 h 2619375"/>
              <a:gd name="connsiteX90" fmla="*/ 623887 w 6396037"/>
              <a:gd name="connsiteY90" fmla="*/ 681037 h 2619375"/>
              <a:gd name="connsiteX91" fmla="*/ 623887 w 6396037"/>
              <a:gd name="connsiteY91" fmla="*/ 642937 h 2619375"/>
              <a:gd name="connsiteX92" fmla="*/ 581025 w 6396037"/>
              <a:gd name="connsiteY92" fmla="*/ 642937 h 2619375"/>
              <a:gd name="connsiteX93" fmla="*/ 581025 w 6396037"/>
              <a:gd name="connsiteY93" fmla="*/ 590550 h 2619375"/>
              <a:gd name="connsiteX94" fmla="*/ 552450 w 6396037"/>
              <a:gd name="connsiteY94" fmla="*/ 590550 h 2619375"/>
              <a:gd name="connsiteX95" fmla="*/ 552450 w 6396037"/>
              <a:gd name="connsiteY95" fmla="*/ 547687 h 2619375"/>
              <a:gd name="connsiteX96" fmla="*/ 519112 w 6396037"/>
              <a:gd name="connsiteY96" fmla="*/ 547687 h 2619375"/>
              <a:gd name="connsiteX97" fmla="*/ 519112 w 6396037"/>
              <a:gd name="connsiteY97" fmla="*/ 504825 h 2619375"/>
              <a:gd name="connsiteX98" fmla="*/ 500062 w 6396037"/>
              <a:gd name="connsiteY98" fmla="*/ 504825 h 2619375"/>
              <a:gd name="connsiteX99" fmla="*/ 500062 w 6396037"/>
              <a:gd name="connsiteY99" fmla="*/ 461962 h 2619375"/>
              <a:gd name="connsiteX100" fmla="*/ 442912 w 6396037"/>
              <a:gd name="connsiteY100" fmla="*/ 461962 h 2619375"/>
              <a:gd name="connsiteX101" fmla="*/ 442912 w 6396037"/>
              <a:gd name="connsiteY101" fmla="*/ 428625 h 2619375"/>
              <a:gd name="connsiteX102" fmla="*/ 400050 w 6396037"/>
              <a:gd name="connsiteY102" fmla="*/ 428625 h 2619375"/>
              <a:gd name="connsiteX103" fmla="*/ 400050 w 6396037"/>
              <a:gd name="connsiteY103" fmla="*/ 395287 h 2619375"/>
              <a:gd name="connsiteX104" fmla="*/ 376237 w 6396037"/>
              <a:gd name="connsiteY104" fmla="*/ 395287 h 2619375"/>
              <a:gd name="connsiteX105" fmla="*/ 376237 w 6396037"/>
              <a:gd name="connsiteY105" fmla="*/ 371475 h 2619375"/>
              <a:gd name="connsiteX106" fmla="*/ 323850 w 6396037"/>
              <a:gd name="connsiteY106" fmla="*/ 371475 h 2619375"/>
              <a:gd name="connsiteX107" fmla="*/ 323850 w 6396037"/>
              <a:gd name="connsiteY107" fmla="*/ 338137 h 2619375"/>
              <a:gd name="connsiteX108" fmla="*/ 285750 w 6396037"/>
              <a:gd name="connsiteY108" fmla="*/ 338137 h 2619375"/>
              <a:gd name="connsiteX109" fmla="*/ 285750 w 6396037"/>
              <a:gd name="connsiteY109" fmla="*/ 290512 h 2619375"/>
              <a:gd name="connsiteX110" fmla="*/ 250032 w 6396037"/>
              <a:gd name="connsiteY110" fmla="*/ 292893 h 2619375"/>
              <a:gd name="connsiteX111" fmla="*/ 247650 w 6396037"/>
              <a:gd name="connsiteY111" fmla="*/ 219075 h 2619375"/>
              <a:gd name="connsiteX112" fmla="*/ 195262 w 6396037"/>
              <a:gd name="connsiteY112" fmla="*/ 219075 h 2619375"/>
              <a:gd name="connsiteX113" fmla="*/ 195262 w 6396037"/>
              <a:gd name="connsiteY113" fmla="*/ 190500 h 2619375"/>
              <a:gd name="connsiteX114" fmla="*/ 161925 w 6396037"/>
              <a:gd name="connsiteY114" fmla="*/ 190500 h 2619375"/>
              <a:gd name="connsiteX115" fmla="*/ 161925 w 6396037"/>
              <a:gd name="connsiteY115" fmla="*/ 142875 h 2619375"/>
              <a:gd name="connsiteX116" fmla="*/ 142875 w 6396037"/>
              <a:gd name="connsiteY116" fmla="*/ 142875 h 2619375"/>
              <a:gd name="connsiteX117" fmla="*/ 147637 w 6396037"/>
              <a:gd name="connsiteY117" fmla="*/ 114300 h 2619375"/>
              <a:gd name="connsiteX118" fmla="*/ 123825 w 6396037"/>
              <a:gd name="connsiteY118" fmla="*/ 114300 h 2619375"/>
              <a:gd name="connsiteX119" fmla="*/ 123825 w 6396037"/>
              <a:gd name="connsiteY119" fmla="*/ 80962 h 2619375"/>
              <a:gd name="connsiteX120" fmla="*/ 95250 w 6396037"/>
              <a:gd name="connsiteY120" fmla="*/ 80962 h 2619375"/>
              <a:gd name="connsiteX121" fmla="*/ 95250 w 6396037"/>
              <a:gd name="connsiteY121" fmla="*/ 33337 h 2619375"/>
              <a:gd name="connsiteX122" fmla="*/ 38100 w 6396037"/>
              <a:gd name="connsiteY122" fmla="*/ 33337 h 2619375"/>
              <a:gd name="connsiteX123" fmla="*/ 38100 w 6396037"/>
              <a:gd name="connsiteY123" fmla="*/ 0 h 2619375"/>
              <a:gd name="connsiteX124" fmla="*/ 0 w 6396037"/>
              <a:gd name="connsiteY124" fmla="*/ 0 h 2619375"/>
              <a:gd name="connsiteX0" fmla="*/ 6396037 w 6396037"/>
              <a:gd name="connsiteY0" fmla="*/ 2619375 h 2619375"/>
              <a:gd name="connsiteX1" fmla="*/ 4067175 w 6396037"/>
              <a:gd name="connsiteY1" fmla="*/ 2619375 h 2619375"/>
              <a:gd name="connsiteX2" fmla="*/ 4067175 w 6396037"/>
              <a:gd name="connsiteY2" fmla="*/ 2562225 h 2619375"/>
              <a:gd name="connsiteX3" fmla="*/ 3552825 w 6396037"/>
              <a:gd name="connsiteY3" fmla="*/ 2562225 h 2619375"/>
              <a:gd name="connsiteX4" fmla="*/ 3552825 w 6396037"/>
              <a:gd name="connsiteY4" fmla="*/ 2509837 h 2619375"/>
              <a:gd name="connsiteX5" fmla="*/ 3467100 w 6396037"/>
              <a:gd name="connsiteY5" fmla="*/ 2509837 h 2619375"/>
              <a:gd name="connsiteX6" fmla="*/ 3467100 w 6396037"/>
              <a:gd name="connsiteY6" fmla="*/ 2457450 h 2619375"/>
              <a:gd name="connsiteX7" fmla="*/ 3438525 w 6396037"/>
              <a:gd name="connsiteY7" fmla="*/ 2457450 h 2619375"/>
              <a:gd name="connsiteX8" fmla="*/ 3438525 w 6396037"/>
              <a:gd name="connsiteY8" fmla="*/ 2419350 h 2619375"/>
              <a:gd name="connsiteX9" fmla="*/ 3219450 w 6396037"/>
              <a:gd name="connsiteY9" fmla="*/ 2419350 h 2619375"/>
              <a:gd name="connsiteX10" fmla="*/ 3219450 w 6396037"/>
              <a:gd name="connsiteY10" fmla="*/ 2371725 h 2619375"/>
              <a:gd name="connsiteX11" fmla="*/ 3176587 w 6396037"/>
              <a:gd name="connsiteY11" fmla="*/ 2371725 h 2619375"/>
              <a:gd name="connsiteX12" fmla="*/ 3176587 w 6396037"/>
              <a:gd name="connsiteY12" fmla="*/ 2328862 h 2619375"/>
              <a:gd name="connsiteX13" fmla="*/ 2724150 w 6396037"/>
              <a:gd name="connsiteY13" fmla="*/ 2328862 h 2619375"/>
              <a:gd name="connsiteX14" fmla="*/ 2724150 w 6396037"/>
              <a:gd name="connsiteY14" fmla="*/ 2262187 h 2619375"/>
              <a:gd name="connsiteX15" fmla="*/ 2695575 w 6396037"/>
              <a:gd name="connsiteY15" fmla="*/ 2262187 h 2619375"/>
              <a:gd name="connsiteX16" fmla="*/ 2697957 w 6396037"/>
              <a:gd name="connsiteY16" fmla="*/ 2247900 h 2619375"/>
              <a:gd name="connsiteX17" fmla="*/ 2671762 w 6396037"/>
              <a:gd name="connsiteY17" fmla="*/ 2247900 h 2619375"/>
              <a:gd name="connsiteX18" fmla="*/ 2671762 w 6396037"/>
              <a:gd name="connsiteY18" fmla="*/ 2205037 h 2619375"/>
              <a:gd name="connsiteX19" fmla="*/ 2647950 w 6396037"/>
              <a:gd name="connsiteY19" fmla="*/ 2205037 h 2619375"/>
              <a:gd name="connsiteX20" fmla="*/ 2647950 w 6396037"/>
              <a:gd name="connsiteY20" fmla="*/ 2176462 h 2619375"/>
              <a:gd name="connsiteX21" fmla="*/ 2352675 w 6396037"/>
              <a:gd name="connsiteY21" fmla="*/ 2176462 h 2619375"/>
              <a:gd name="connsiteX22" fmla="*/ 2352675 w 6396037"/>
              <a:gd name="connsiteY22" fmla="*/ 2133600 h 2619375"/>
              <a:gd name="connsiteX23" fmla="*/ 2314575 w 6396037"/>
              <a:gd name="connsiteY23" fmla="*/ 2133600 h 2619375"/>
              <a:gd name="connsiteX24" fmla="*/ 2314575 w 6396037"/>
              <a:gd name="connsiteY24" fmla="*/ 2100262 h 2619375"/>
              <a:gd name="connsiteX25" fmla="*/ 2262187 w 6396037"/>
              <a:gd name="connsiteY25" fmla="*/ 2100262 h 2619375"/>
              <a:gd name="connsiteX26" fmla="*/ 2262187 w 6396037"/>
              <a:gd name="connsiteY26" fmla="*/ 2057400 h 2619375"/>
              <a:gd name="connsiteX27" fmla="*/ 2233612 w 6396037"/>
              <a:gd name="connsiteY27" fmla="*/ 2057400 h 2619375"/>
              <a:gd name="connsiteX28" fmla="*/ 2233612 w 6396037"/>
              <a:gd name="connsiteY28" fmla="*/ 2028825 h 2619375"/>
              <a:gd name="connsiteX29" fmla="*/ 2152650 w 6396037"/>
              <a:gd name="connsiteY29" fmla="*/ 2028825 h 2619375"/>
              <a:gd name="connsiteX30" fmla="*/ 2152650 w 6396037"/>
              <a:gd name="connsiteY30" fmla="*/ 1990725 h 2619375"/>
              <a:gd name="connsiteX31" fmla="*/ 2105025 w 6396037"/>
              <a:gd name="connsiteY31" fmla="*/ 1990725 h 2619375"/>
              <a:gd name="connsiteX32" fmla="*/ 2105025 w 6396037"/>
              <a:gd name="connsiteY32" fmla="*/ 1952625 h 2619375"/>
              <a:gd name="connsiteX33" fmla="*/ 1919287 w 6396037"/>
              <a:gd name="connsiteY33" fmla="*/ 1952625 h 2619375"/>
              <a:gd name="connsiteX34" fmla="*/ 1919287 w 6396037"/>
              <a:gd name="connsiteY34" fmla="*/ 1933575 h 2619375"/>
              <a:gd name="connsiteX35" fmla="*/ 1824037 w 6396037"/>
              <a:gd name="connsiteY35" fmla="*/ 1933575 h 2619375"/>
              <a:gd name="connsiteX36" fmla="*/ 1824037 w 6396037"/>
              <a:gd name="connsiteY36" fmla="*/ 1900237 h 2619375"/>
              <a:gd name="connsiteX37" fmla="*/ 1747837 w 6396037"/>
              <a:gd name="connsiteY37" fmla="*/ 1900237 h 2619375"/>
              <a:gd name="connsiteX38" fmla="*/ 1747837 w 6396037"/>
              <a:gd name="connsiteY38" fmla="*/ 1852612 h 2619375"/>
              <a:gd name="connsiteX39" fmla="*/ 1747837 w 6396037"/>
              <a:gd name="connsiteY39" fmla="*/ 1833562 h 2619375"/>
              <a:gd name="connsiteX40" fmla="*/ 1662112 w 6396037"/>
              <a:gd name="connsiteY40" fmla="*/ 1833562 h 2619375"/>
              <a:gd name="connsiteX41" fmla="*/ 1659731 w 6396037"/>
              <a:gd name="connsiteY41" fmla="*/ 1809749 h 2619375"/>
              <a:gd name="connsiteX42" fmla="*/ 1643062 w 6396037"/>
              <a:gd name="connsiteY42" fmla="*/ 1809749 h 2619375"/>
              <a:gd name="connsiteX43" fmla="*/ 1643062 w 6396037"/>
              <a:gd name="connsiteY43" fmla="*/ 1738312 h 2619375"/>
              <a:gd name="connsiteX44" fmla="*/ 1576387 w 6396037"/>
              <a:gd name="connsiteY44" fmla="*/ 1738312 h 2619375"/>
              <a:gd name="connsiteX45" fmla="*/ 1576387 w 6396037"/>
              <a:gd name="connsiteY45" fmla="*/ 1695450 h 2619375"/>
              <a:gd name="connsiteX46" fmla="*/ 1559718 w 6396037"/>
              <a:gd name="connsiteY46" fmla="*/ 1695449 h 2619375"/>
              <a:gd name="connsiteX47" fmla="*/ 1562100 w 6396037"/>
              <a:gd name="connsiteY47" fmla="*/ 1652587 h 2619375"/>
              <a:gd name="connsiteX48" fmla="*/ 1519237 w 6396037"/>
              <a:gd name="connsiteY48" fmla="*/ 1652587 h 2619375"/>
              <a:gd name="connsiteX49" fmla="*/ 1519237 w 6396037"/>
              <a:gd name="connsiteY49" fmla="*/ 1619250 h 2619375"/>
              <a:gd name="connsiteX50" fmla="*/ 1485900 w 6396037"/>
              <a:gd name="connsiteY50" fmla="*/ 1619250 h 2619375"/>
              <a:gd name="connsiteX51" fmla="*/ 1485900 w 6396037"/>
              <a:gd name="connsiteY51" fmla="*/ 1571625 h 2619375"/>
              <a:gd name="connsiteX52" fmla="*/ 1419225 w 6396037"/>
              <a:gd name="connsiteY52" fmla="*/ 1571625 h 2619375"/>
              <a:gd name="connsiteX53" fmla="*/ 1419225 w 6396037"/>
              <a:gd name="connsiteY53" fmla="*/ 1504950 h 2619375"/>
              <a:gd name="connsiteX54" fmla="*/ 1314450 w 6396037"/>
              <a:gd name="connsiteY54" fmla="*/ 1504950 h 2619375"/>
              <a:gd name="connsiteX55" fmla="*/ 1314450 w 6396037"/>
              <a:gd name="connsiteY55" fmla="*/ 1476375 h 2619375"/>
              <a:gd name="connsiteX56" fmla="*/ 1281112 w 6396037"/>
              <a:gd name="connsiteY56" fmla="*/ 1476375 h 2619375"/>
              <a:gd name="connsiteX57" fmla="*/ 1281112 w 6396037"/>
              <a:gd name="connsiteY57" fmla="*/ 1447800 h 2619375"/>
              <a:gd name="connsiteX58" fmla="*/ 1223962 w 6396037"/>
              <a:gd name="connsiteY58" fmla="*/ 1447800 h 2619375"/>
              <a:gd name="connsiteX59" fmla="*/ 1223962 w 6396037"/>
              <a:gd name="connsiteY59" fmla="*/ 1423987 h 2619375"/>
              <a:gd name="connsiteX60" fmla="*/ 1181100 w 6396037"/>
              <a:gd name="connsiteY60" fmla="*/ 1423987 h 2619375"/>
              <a:gd name="connsiteX61" fmla="*/ 1181100 w 6396037"/>
              <a:gd name="connsiteY61" fmla="*/ 1352550 h 2619375"/>
              <a:gd name="connsiteX62" fmla="*/ 1157287 w 6396037"/>
              <a:gd name="connsiteY62" fmla="*/ 1352550 h 2619375"/>
              <a:gd name="connsiteX63" fmla="*/ 1157287 w 6396037"/>
              <a:gd name="connsiteY63" fmla="*/ 1304925 h 2619375"/>
              <a:gd name="connsiteX64" fmla="*/ 1100137 w 6396037"/>
              <a:gd name="connsiteY64" fmla="*/ 1304925 h 2619375"/>
              <a:gd name="connsiteX65" fmla="*/ 1100137 w 6396037"/>
              <a:gd name="connsiteY65" fmla="*/ 1214437 h 2619375"/>
              <a:gd name="connsiteX66" fmla="*/ 1076325 w 6396037"/>
              <a:gd name="connsiteY66" fmla="*/ 1214437 h 2619375"/>
              <a:gd name="connsiteX67" fmla="*/ 1076325 w 6396037"/>
              <a:gd name="connsiteY67" fmla="*/ 1147762 h 2619375"/>
              <a:gd name="connsiteX68" fmla="*/ 1052512 w 6396037"/>
              <a:gd name="connsiteY68" fmla="*/ 1147762 h 2619375"/>
              <a:gd name="connsiteX69" fmla="*/ 1052512 w 6396037"/>
              <a:gd name="connsiteY69" fmla="*/ 1109662 h 2619375"/>
              <a:gd name="connsiteX70" fmla="*/ 976312 w 6396037"/>
              <a:gd name="connsiteY70" fmla="*/ 1109662 h 2619375"/>
              <a:gd name="connsiteX71" fmla="*/ 976312 w 6396037"/>
              <a:gd name="connsiteY71" fmla="*/ 1081087 h 2619375"/>
              <a:gd name="connsiteX72" fmla="*/ 923925 w 6396037"/>
              <a:gd name="connsiteY72" fmla="*/ 1081087 h 2619375"/>
              <a:gd name="connsiteX73" fmla="*/ 923925 w 6396037"/>
              <a:gd name="connsiteY73" fmla="*/ 1052512 h 2619375"/>
              <a:gd name="connsiteX74" fmla="*/ 890587 w 6396037"/>
              <a:gd name="connsiteY74" fmla="*/ 1052512 h 2619375"/>
              <a:gd name="connsiteX75" fmla="*/ 890587 w 6396037"/>
              <a:gd name="connsiteY75" fmla="*/ 1000125 h 2619375"/>
              <a:gd name="connsiteX76" fmla="*/ 890587 w 6396037"/>
              <a:gd name="connsiteY76" fmla="*/ 1000125 h 2619375"/>
              <a:gd name="connsiteX77" fmla="*/ 890587 w 6396037"/>
              <a:gd name="connsiteY77" fmla="*/ 1000125 h 2619375"/>
              <a:gd name="connsiteX78" fmla="*/ 862012 w 6396037"/>
              <a:gd name="connsiteY78" fmla="*/ 1000125 h 2619375"/>
              <a:gd name="connsiteX79" fmla="*/ 862012 w 6396037"/>
              <a:gd name="connsiteY79" fmla="*/ 962025 h 2619375"/>
              <a:gd name="connsiteX80" fmla="*/ 809625 w 6396037"/>
              <a:gd name="connsiteY80" fmla="*/ 962025 h 2619375"/>
              <a:gd name="connsiteX81" fmla="*/ 807244 w 6396037"/>
              <a:gd name="connsiteY81" fmla="*/ 909638 h 2619375"/>
              <a:gd name="connsiteX82" fmla="*/ 778669 w 6396037"/>
              <a:gd name="connsiteY82" fmla="*/ 909638 h 2619375"/>
              <a:gd name="connsiteX83" fmla="*/ 778670 w 6396037"/>
              <a:gd name="connsiteY83" fmla="*/ 866774 h 2619375"/>
              <a:gd name="connsiteX84" fmla="*/ 750093 w 6396037"/>
              <a:gd name="connsiteY84" fmla="*/ 864392 h 2619375"/>
              <a:gd name="connsiteX85" fmla="*/ 752475 w 6396037"/>
              <a:gd name="connsiteY85" fmla="*/ 804862 h 2619375"/>
              <a:gd name="connsiteX86" fmla="*/ 700087 w 6396037"/>
              <a:gd name="connsiteY86" fmla="*/ 804862 h 2619375"/>
              <a:gd name="connsiteX87" fmla="*/ 700087 w 6396037"/>
              <a:gd name="connsiteY87" fmla="*/ 714375 h 2619375"/>
              <a:gd name="connsiteX88" fmla="*/ 661987 w 6396037"/>
              <a:gd name="connsiteY88" fmla="*/ 714375 h 2619375"/>
              <a:gd name="connsiteX89" fmla="*/ 661987 w 6396037"/>
              <a:gd name="connsiteY89" fmla="*/ 681037 h 2619375"/>
              <a:gd name="connsiteX90" fmla="*/ 623887 w 6396037"/>
              <a:gd name="connsiteY90" fmla="*/ 681037 h 2619375"/>
              <a:gd name="connsiteX91" fmla="*/ 623887 w 6396037"/>
              <a:gd name="connsiteY91" fmla="*/ 642937 h 2619375"/>
              <a:gd name="connsiteX92" fmla="*/ 581025 w 6396037"/>
              <a:gd name="connsiteY92" fmla="*/ 642937 h 2619375"/>
              <a:gd name="connsiteX93" fmla="*/ 581025 w 6396037"/>
              <a:gd name="connsiteY93" fmla="*/ 590550 h 2619375"/>
              <a:gd name="connsiteX94" fmla="*/ 552450 w 6396037"/>
              <a:gd name="connsiteY94" fmla="*/ 590550 h 2619375"/>
              <a:gd name="connsiteX95" fmla="*/ 552450 w 6396037"/>
              <a:gd name="connsiteY95" fmla="*/ 547687 h 2619375"/>
              <a:gd name="connsiteX96" fmla="*/ 519112 w 6396037"/>
              <a:gd name="connsiteY96" fmla="*/ 547687 h 2619375"/>
              <a:gd name="connsiteX97" fmla="*/ 519112 w 6396037"/>
              <a:gd name="connsiteY97" fmla="*/ 504825 h 2619375"/>
              <a:gd name="connsiteX98" fmla="*/ 500062 w 6396037"/>
              <a:gd name="connsiteY98" fmla="*/ 504825 h 2619375"/>
              <a:gd name="connsiteX99" fmla="*/ 500062 w 6396037"/>
              <a:gd name="connsiteY99" fmla="*/ 461962 h 2619375"/>
              <a:gd name="connsiteX100" fmla="*/ 442912 w 6396037"/>
              <a:gd name="connsiteY100" fmla="*/ 461962 h 2619375"/>
              <a:gd name="connsiteX101" fmla="*/ 442912 w 6396037"/>
              <a:gd name="connsiteY101" fmla="*/ 428625 h 2619375"/>
              <a:gd name="connsiteX102" fmla="*/ 400050 w 6396037"/>
              <a:gd name="connsiteY102" fmla="*/ 428625 h 2619375"/>
              <a:gd name="connsiteX103" fmla="*/ 400050 w 6396037"/>
              <a:gd name="connsiteY103" fmla="*/ 395287 h 2619375"/>
              <a:gd name="connsiteX104" fmla="*/ 376237 w 6396037"/>
              <a:gd name="connsiteY104" fmla="*/ 395287 h 2619375"/>
              <a:gd name="connsiteX105" fmla="*/ 376237 w 6396037"/>
              <a:gd name="connsiteY105" fmla="*/ 371475 h 2619375"/>
              <a:gd name="connsiteX106" fmla="*/ 323850 w 6396037"/>
              <a:gd name="connsiteY106" fmla="*/ 371475 h 2619375"/>
              <a:gd name="connsiteX107" fmla="*/ 323850 w 6396037"/>
              <a:gd name="connsiteY107" fmla="*/ 338137 h 2619375"/>
              <a:gd name="connsiteX108" fmla="*/ 285750 w 6396037"/>
              <a:gd name="connsiteY108" fmla="*/ 338137 h 2619375"/>
              <a:gd name="connsiteX109" fmla="*/ 285750 w 6396037"/>
              <a:gd name="connsiteY109" fmla="*/ 290512 h 2619375"/>
              <a:gd name="connsiteX110" fmla="*/ 250032 w 6396037"/>
              <a:gd name="connsiteY110" fmla="*/ 292893 h 2619375"/>
              <a:gd name="connsiteX111" fmla="*/ 247650 w 6396037"/>
              <a:gd name="connsiteY111" fmla="*/ 219075 h 2619375"/>
              <a:gd name="connsiteX112" fmla="*/ 195262 w 6396037"/>
              <a:gd name="connsiteY112" fmla="*/ 219075 h 2619375"/>
              <a:gd name="connsiteX113" fmla="*/ 195262 w 6396037"/>
              <a:gd name="connsiteY113" fmla="*/ 190500 h 2619375"/>
              <a:gd name="connsiteX114" fmla="*/ 161925 w 6396037"/>
              <a:gd name="connsiteY114" fmla="*/ 190500 h 2619375"/>
              <a:gd name="connsiteX115" fmla="*/ 161925 w 6396037"/>
              <a:gd name="connsiteY115" fmla="*/ 142875 h 2619375"/>
              <a:gd name="connsiteX116" fmla="*/ 142875 w 6396037"/>
              <a:gd name="connsiteY116" fmla="*/ 142875 h 2619375"/>
              <a:gd name="connsiteX117" fmla="*/ 147637 w 6396037"/>
              <a:gd name="connsiteY117" fmla="*/ 114300 h 2619375"/>
              <a:gd name="connsiteX118" fmla="*/ 123825 w 6396037"/>
              <a:gd name="connsiteY118" fmla="*/ 114300 h 2619375"/>
              <a:gd name="connsiteX119" fmla="*/ 123825 w 6396037"/>
              <a:gd name="connsiteY119" fmla="*/ 80962 h 2619375"/>
              <a:gd name="connsiteX120" fmla="*/ 95250 w 6396037"/>
              <a:gd name="connsiteY120" fmla="*/ 80962 h 2619375"/>
              <a:gd name="connsiteX121" fmla="*/ 95250 w 6396037"/>
              <a:gd name="connsiteY121" fmla="*/ 33337 h 2619375"/>
              <a:gd name="connsiteX122" fmla="*/ 38100 w 6396037"/>
              <a:gd name="connsiteY122" fmla="*/ 33337 h 2619375"/>
              <a:gd name="connsiteX123" fmla="*/ 38100 w 6396037"/>
              <a:gd name="connsiteY123" fmla="*/ 0 h 2619375"/>
              <a:gd name="connsiteX124" fmla="*/ 0 w 6396037"/>
              <a:gd name="connsiteY124" fmla="*/ 0 h 2619375"/>
              <a:gd name="connsiteX0" fmla="*/ 6405562 w 6405562"/>
              <a:gd name="connsiteY0" fmla="*/ 2619375 h 2619375"/>
              <a:gd name="connsiteX1" fmla="*/ 4076700 w 6405562"/>
              <a:gd name="connsiteY1" fmla="*/ 2619375 h 2619375"/>
              <a:gd name="connsiteX2" fmla="*/ 4076700 w 6405562"/>
              <a:gd name="connsiteY2" fmla="*/ 2562225 h 2619375"/>
              <a:gd name="connsiteX3" fmla="*/ 3562350 w 6405562"/>
              <a:gd name="connsiteY3" fmla="*/ 2562225 h 2619375"/>
              <a:gd name="connsiteX4" fmla="*/ 3562350 w 6405562"/>
              <a:gd name="connsiteY4" fmla="*/ 2509837 h 2619375"/>
              <a:gd name="connsiteX5" fmla="*/ 3476625 w 6405562"/>
              <a:gd name="connsiteY5" fmla="*/ 2509837 h 2619375"/>
              <a:gd name="connsiteX6" fmla="*/ 3476625 w 6405562"/>
              <a:gd name="connsiteY6" fmla="*/ 2457450 h 2619375"/>
              <a:gd name="connsiteX7" fmla="*/ 3448050 w 6405562"/>
              <a:gd name="connsiteY7" fmla="*/ 2457450 h 2619375"/>
              <a:gd name="connsiteX8" fmla="*/ 3448050 w 6405562"/>
              <a:gd name="connsiteY8" fmla="*/ 2419350 h 2619375"/>
              <a:gd name="connsiteX9" fmla="*/ 3228975 w 6405562"/>
              <a:gd name="connsiteY9" fmla="*/ 2419350 h 2619375"/>
              <a:gd name="connsiteX10" fmla="*/ 3228975 w 6405562"/>
              <a:gd name="connsiteY10" fmla="*/ 2371725 h 2619375"/>
              <a:gd name="connsiteX11" fmla="*/ 3186112 w 6405562"/>
              <a:gd name="connsiteY11" fmla="*/ 2371725 h 2619375"/>
              <a:gd name="connsiteX12" fmla="*/ 3186112 w 6405562"/>
              <a:gd name="connsiteY12" fmla="*/ 2328862 h 2619375"/>
              <a:gd name="connsiteX13" fmla="*/ 2733675 w 6405562"/>
              <a:gd name="connsiteY13" fmla="*/ 2328862 h 2619375"/>
              <a:gd name="connsiteX14" fmla="*/ 2733675 w 6405562"/>
              <a:gd name="connsiteY14" fmla="*/ 2262187 h 2619375"/>
              <a:gd name="connsiteX15" fmla="*/ 2705100 w 6405562"/>
              <a:gd name="connsiteY15" fmla="*/ 2262187 h 2619375"/>
              <a:gd name="connsiteX16" fmla="*/ 2707482 w 6405562"/>
              <a:gd name="connsiteY16" fmla="*/ 2247900 h 2619375"/>
              <a:gd name="connsiteX17" fmla="*/ 2681287 w 6405562"/>
              <a:gd name="connsiteY17" fmla="*/ 2247900 h 2619375"/>
              <a:gd name="connsiteX18" fmla="*/ 2681287 w 6405562"/>
              <a:gd name="connsiteY18" fmla="*/ 2205037 h 2619375"/>
              <a:gd name="connsiteX19" fmla="*/ 2657475 w 6405562"/>
              <a:gd name="connsiteY19" fmla="*/ 2205037 h 2619375"/>
              <a:gd name="connsiteX20" fmla="*/ 2657475 w 6405562"/>
              <a:gd name="connsiteY20" fmla="*/ 2176462 h 2619375"/>
              <a:gd name="connsiteX21" fmla="*/ 2362200 w 6405562"/>
              <a:gd name="connsiteY21" fmla="*/ 2176462 h 2619375"/>
              <a:gd name="connsiteX22" fmla="*/ 2362200 w 6405562"/>
              <a:gd name="connsiteY22" fmla="*/ 2133600 h 2619375"/>
              <a:gd name="connsiteX23" fmla="*/ 2324100 w 6405562"/>
              <a:gd name="connsiteY23" fmla="*/ 2133600 h 2619375"/>
              <a:gd name="connsiteX24" fmla="*/ 2324100 w 6405562"/>
              <a:gd name="connsiteY24" fmla="*/ 2100262 h 2619375"/>
              <a:gd name="connsiteX25" fmla="*/ 2271712 w 6405562"/>
              <a:gd name="connsiteY25" fmla="*/ 2100262 h 2619375"/>
              <a:gd name="connsiteX26" fmla="*/ 2271712 w 6405562"/>
              <a:gd name="connsiteY26" fmla="*/ 2057400 h 2619375"/>
              <a:gd name="connsiteX27" fmla="*/ 2243137 w 6405562"/>
              <a:gd name="connsiteY27" fmla="*/ 2057400 h 2619375"/>
              <a:gd name="connsiteX28" fmla="*/ 2243137 w 6405562"/>
              <a:gd name="connsiteY28" fmla="*/ 2028825 h 2619375"/>
              <a:gd name="connsiteX29" fmla="*/ 2162175 w 6405562"/>
              <a:gd name="connsiteY29" fmla="*/ 2028825 h 2619375"/>
              <a:gd name="connsiteX30" fmla="*/ 2162175 w 6405562"/>
              <a:gd name="connsiteY30" fmla="*/ 1990725 h 2619375"/>
              <a:gd name="connsiteX31" fmla="*/ 2114550 w 6405562"/>
              <a:gd name="connsiteY31" fmla="*/ 1990725 h 2619375"/>
              <a:gd name="connsiteX32" fmla="*/ 2114550 w 6405562"/>
              <a:gd name="connsiteY32" fmla="*/ 1952625 h 2619375"/>
              <a:gd name="connsiteX33" fmla="*/ 1928812 w 6405562"/>
              <a:gd name="connsiteY33" fmla="*/ 1952625 h 2619375"/>
              <a:gd name="connsiteX34" fmla="*/ 1928812 w 6405562"/>
              <a:gd name="connsiteY34" fmla="*/ 1933575 h 2619375"/>
              <a:gd name="connsiteX35" fmla="*/ 1833562 w 6405562"/>
              <a:gd name="connsiteY35" fmla="*/ 1933575 h 2619375"/>
              <a:gd name="connsiteX36" fmla="*/ 1833562 w 6405562"/>
              <a:gd name="connsiteY36" fmla="*/ 1900237 h 2619375"/>
              <a:gd name="connsiteX37" fmla="*/ 1757362 w 6405562"/>
              <a:gd name="connsiteY37" fmla="*/ 1900237 h 2619375"/>
              <a:gd name="connsiteX38" fmla="*/ 1757362 w 6405562"/>
              <a:gd name="connsiteY38" fmla="*/ 1852612 h 2619375"/>
              <a:gd name="connsiteX39" fmla="*/ 1757362 w 6405562"/>
              <a:gd name="connsiteY39" fmla="*/ 1833562 h 2619375"/>
              <a:gd name="connsiteX40" fmla="*/ 1671637 w 6405562"/>
              <a:gd name="connsiteY40" fmla="*/ 1833562 h 2619375"/>
              <a:gd name="connsiteX41" fmla="*/ 1669256 w 6405562"/>
              <a:gd name="connsiteY41" fmla="*/ 1809749 h 2619375"/>
              <a:gd name="connsiteX42" fmla="*/ 1652587 w 6405562"/>
              <a:gd name="connsiteY42" fmla="*/ 1809749 h 2619375"/>
              <a:gd name="connsiteX43" fmla="*/ 1652587 w 6405562"/>
              <a:gd name="connsiteY43" fmla="*/ 1738312 h 2619375"/>
              <a:gd name="connsiteX44" fmla="*/ 1585912 w 6405562"/>
              <a:gd name="connsiteY44" fmla="*/ 1738312 h 2619375"/>
              <a:gd name="connsiteX45" fmla="*/ 1585912 w 6405562"/>
              <a:gd name="connsiteY45" fmla="*/ 1695450 h 2619375"/>
              <a:gd name="connsiteX46" fmla="*/ 1569243 w 6405562"/>
              <a:gd name="connsiteY46" fmla="*/ 1695449 h 2619375"/>
              <a:gd name="connsiteX47" fmla="*/ 1571625 w 6405562"/>
              <a:gd name="connsiteY47" fmla="*/ 1652587 h 2619375"/>
              <a:gd name="connsiteX48" fmla="*/ 1528762 w 6405562"/>
              <a:gd name="connsiteY48" fmla="*/ 1652587 h 2619375"/>
              <a:gd name="connsiteX49" fmla="*/ 1528762 w 6405562"/>
              <a:gd name="connsiteY49" fmla="*/ 1619250 h 2619375"/>
              <a:gd name="connsiteX50" fmla="*/ 1495425 w 6405562"/>
              <a:gd name="connsiteY50" fmla="*/ 1619250 h 2619375"/>
              <a:gd name="connsiteX51" fmla="*/ 1495425 w 6405562"/>
              <a:gd name="connsiteY51" fmla="*/ 1571625 h 2619375"/>
              <a:gd name="connsiteX52" fmla="*/ 1428750 w 6405562"/>
              <a:gd name="connsiteY52" fmla="*/ 1571625 h 2619375"/>
              <a:gd name="connsiteX53" fmla="*/ 1428750 w 6405562"/>
              <a:gd name="connsiteY53" fmla="*/ 1504950 h 2619375"/>
              <a:gd name="connsiteX54" fmla="*/ 1323975 w 6405562"/>
              <a:gd name="connsiteY54" fmla="*/ 1504950 h 2619375"/>
              <a:gd name="connsiteX55" fmla="*/ 1323975 w 6405562"/>
              <a:gd name="connsiteY55" fmla="*/ 1476375 h 2619375"/>
              <a:gd name="connsiteX56" fmla="*/ 1290637 w 6405562"/>
              <a:gd name="connsiteY56" fmla="*/ 1476375 h 2619375"/>
              <a:gd name="connsiteX57" fmla="*/ 1290637 w 6405562"/>
              <a:gd name="connsiteY57" fmla="*/ 1447800 h 2619375"/>
              <a:gd name="connsiteX58" fmla="*/ 1233487 w 6405562"/>
              <a:gd name="connsiteY58" fmla="*/ 1447800 h 2619375"/>
              <a:gd name="connsiteX59" fmla="*/ 1233487 w 6405562"/>
              <a:gd name="connsiteY59" fmla="*/ 1423987 h 2619375"/>
              <a:gd name="connsiteX60" fmla="*/ 1190625 w 6405562"/>
              <a:gd name="connsiteY60" fmla="*/ 1423987 h 2619375"/>
              <a:gd name="connsiteX61" fmla="*/ 1190625 w 6405562"/>
              <a:gd name="connsiteY61" fmla="*/ 1352550 h 2619375"/>
              <a:gd name="connsiteX62" fmla="*/ 1166812 w 6405562"/>
              <a:gd name="connsiteY62" fmla="*/ 1352550 h 2619375"/>
              <a:gd name="connsiteX63" fmla="*/ 1166812 w 6405562"/>
              <a:gd name="connsiteY63" fmla="*/ 1304925 h 2619375"/>
              <a:gd name="connsiteX64" fmla="*/ 1109662 w 6405562"/>
              <a:gd name="connsiteY64" fmla="*/ 1304925 h 2619375"/>
              <a:gd name="connsiteX65" fmla="*/ 1109662 w 6405562"/>
              <a:gd name="connsiteY65" fmla="*/ 1214437 h 2619375"/>
              <a:gd name="connsiteX66" fmla="*/ 1085850 w 6405562"/>
              <a:gd name="connsiteY66" fmla="*/ 1214437 h 2619375"/>
              <a:gd name="connsiteX67" fmla="*/ 1085850 w 6405562"/>
              <a:gd name="connsiteY67" fmla="*/ 1147762 h 2619375"/>
              <a:gd name="connsiteX68" fmla="*/ 1062037 w 6405562"/>
              <a:gd name="connsiteY68" fmla="*/ 1147762 h 2619375"/>
              <a:gd name="connsiteX69" fmla="*/ 1062037 w 6405562"/>
              <a:gd name="connsiteY69" fmla="*/ 1109662 h 2619375"/>
              <a:gd name="connsiteX70" fmla="*/ 985837 w 6405562"/>
              <a:gd name="connsiteY70" fmla="*/ 1109662 h 2619375"/>
              <a:gd name="connsiteX71" fmla="*/ 985837 w 6405562"/>
              <a:gd name="connsiteY71" fmla="*/ 1081087 h 2619375"/>
              <a:gd name="connsiteX72" fmla="*/ 933450 w 6405562"/>
              <a:gd name="connsiteY72" fmla="*/ 1081087 h 2619375"/>
              <a:gd name="connsiteX73" fmla="*/ 933450 w 6405562"/>
              <a:gd name="connsiteY73" fmla="*/ 1052512 h 2619375"/>
              <a:gd name="connsiteX74" fmla="*/ 900112 w 6405562"/>
              <a:gd name="connsiteY74" fmla="*/ 1052512 h 2619375"/>
              <a:gd name="connsiteX75" fmla="*/ 900112 w 6405562"/>
              <a:gd name="connsiteY75" fmla="*/ 1000125 h 2619375"/>
              <a:gd name="connsiteX76" fmla="*/ 900112 w 6405562"/>
              <a:gd name="connsiteY76" fmla="*/ 1000125 h 2619375"/>
              <a:gd name="connsiteX77" fmla="*/ 900112 w 6405562"/>
              <a:gd name="connsiteY77" fmla="*/ 1000125 h 2619375"/>
              <a:gd name="connsiteX78" fmla="*/ 871537 w 6405562"/>
              <a:gd name="connsiteY78" fmla="*/ 1000125 h 2619375"/>
              <a:gd name="connsiteX79" fmla="*/ 871537 w 6405562"/>
              <a:gd name="connsiteY79" fmla="*/ 962025 h 2619375"/>
              <a:gd name="connsiteX80" fmla="*/ 819150 w 6405562"/>
              <a:gd name="connsiteY80" fmla="*/ 962025 h 2619375"/>
              <a:gd name="connsiteX81" fmla="*/ 816769 w 6405562"/>
              <a:gd name="connsiteY81" fmla="*/ 909638 h 2619375"/>
              <a:gd name="connsiteX82" fmla="*/ 788194 w 6405562"/>
              <a:gd name="connsiteY82" fmla="*/ 909638 h 2619375"/>
              <a:gd name="connsiteX83" fmla="*/ 788195 w 6405562"/>
              <a:gd name="connsiteY83" fmla="*/ 866774 h 2619375"/>
              <a:gd name="connsiteX84" fmla="*/ 759618 w 6405562"/>
              <a:gd name="connsiteY84" fmla="*/ 864392 h 2619375"/>
              <a:gd name="connsiteX85" fmla="*/ 762000 w 6405562"/>
              <a:gd name="connsiteY85" fmla="*/ 804862 h 2619375"/>
              <a:gd name="connsiteX86" fmla="*/ 709612 w 6405562"/>
              <a:gd name="connsiteY86" fmla="*/ 804862 h 2619375"/>
              <a:gd name="connsiteX87" fmla="*/ 709612 w 6405562"/>
              <a:gd name="connsiteY87" fmla="*/ 714375 h 2619375"/>
              <a:gd name="connsiteX88" fmla="*/ 671512 w 6405562"/>
              <a:gd name="connsiteY88" fmla="*/ 714375 h 2619375"/>
              <a:gd name="connsiteX89" fmla="*/ 671512 w 6405562"/>
              <a:gd name="connsiteY89" fmla="*/ 681037 h 2619375"/>
              <a:gd name="connsiteX90" fmla="*/ 633412 w 6405562"/>
              <a:gd name="connsiteY90" fmla="*/ 681037 h 2619375"/>
              <a:gd name="connsiteX91" fmla="*/ 633412 w 6405562"/>
              <a:gd name="connsiteY91" fmla="*/ 642937 h 2619375"/>
              <a:gd name="connsiteX92" fmla="*/ 590550 w 6405562"/>
              <a:gd name="connsiteY92" fmla="*/ 642937 h 2619375"/>
              <a:gd name="connsiteX93" fmla="*/ 590550 w 6405562"/>
              <a:gd name="connsiteY93" fmla="*/ 590550 h 2619375"/>
              <a:gd name="connsiteX94" fmla="*/ 561975 w 6405562"/>
              <a:gd name="connsiteY94" fmla="*/ 590550 h 2619375"/>
              <a:gd name="connsiteX95" fmla="*/ 561975 w 6405562"/>
              <a:gd name="connsiteY95" fmla="*/ 547687 h 2619375"/>
              <a:gd name="connsiteX96" fmla="*/ 528637 w 6405562"/>
              <a:gd name="connsiteY96" fmla="*/ 547687 h 2619375"/>
              <a:gd name="connsiteX97" fmla="*/ 528637 w 6405562"/>
              <a:gd name="connsiteY97" fmla="*/ 504825 h 2619375"/>
              <a:gd name="connsiteX98" fmla="*/ 509587 w 6405562"/>
              <a:gd name="connsiteY98" fmla="*/ 504825 h 2619375"/>
              <a:gd name="connsiteX99" fmla="*/ 509587 w 6405562"/>
              <a:gd name="connsiteY99" fmla="*/ 461962 h 2619375"/>
              <a:gd name="connsiteX100" fmla="*/ 452437 w 6405562"/>
              <a:gd name="connsiteY100" fmla="*/ 461962 h 2619375"/>
              <a:gd name="connsiteX101" fmla="*/ 452437 w 6405562"/>
              <a:gd name="connsiteY101" fmla="*/ 428625 h 2619375"/>
              <a:gd name="connsiteX102" fmla="*/ 409575 w 6405562"/>
              <a:gd name="connsiteY102" fmla="*/ 428625 h 2619375"/>
              <a:gd name="connsiteX103" fmla="*/ 409575 w 6405562"/>
              <a:gd name="connsiteY103" fmla="*/ 395287 h 2619375"/>
              <a:gd name="connsiteX104" fmla="*/ 385762 w 6405562"/>
              <a:gd name="connsiteY104" fmla="*/ 395287 h 2619375"/>
              <a:gd name="connsiteX105" fmla="*/ 385762 w 6405562"/>
              <a:gd name="connsiteY105" fmla="*/ 371475 h 2619375"/>
              <a:gd name="connsiteX106" fmla="*/ 333375 w 6405562"/>
              <a:gd name="connsiteY106" fmla="*/ 371475 h 2619375"/>
              <a:gd name="connsiteX107" fmla="*/ 333375 w 6405562"/>
              <a:gd name="connsiteY107" fmla="*/ 338137 h 2619375"/>
              <a:gd name="connsiteX108" fmla="*/ 295275 w 6405562"/>
              <a:gd name="connsiteY108" fmla="*/ 338137 h 2619375"/>
              <a:gd name="connsiteX109" fmla="*/ 295275 w 6405562"/>
              <a:gd name="connsiteY109" fmla="*/ 290512 h 2619375"/>
              <a:gd name="connsiteX110" fmla="*/ 259557 w 6405562"/>
              <a:gd name="connsiteY110" fmla="*/ 292893 h 2619375"/>
              <a:gd name="connsiteX111" fmla="*/ 257175 w 6405562"/>
              <a:gd name="connsiteY111" fmla="*/ 219075 h 2619375"/>
              <a:gd name="connsiteX112" fmla="*/ 204787 w 6405562"/>
              <a:gd name="connsiteY112" fmla="*/ 219075 h 2619375"/>
              <a:gd name="connsiteX113" fmla="*/ 204787 w 6405562"/>
              <a:gd name="connsiteY113" fmla="*/ 190500 h 2619375"/>
              <a:gd name="connsiteX114" fmla="*/ 171450 w 6405562"/>
              <a:gd name="connsiteY114" fmla="*/ 190500 h 2619375"/>
              <a:gd name="connsiteX115" fmla="*/ 171450 w 6405562"/>
              <a:gd name="connsiteY115" fmla="*/ 142875 h 2619375"/>
              <a:gd name="connsiteX116" fmla="*/ 152400 w 6405562"/>
              <a:gd name="connsiteY116" fmla="*/ 142875 h 2619375"/>
              <a:gd name="connsiteX117" fmla="*/ 157162 w 6405562"/>
              <a:gd name="connsiteY117" fmla="*/ 114300 h 2619375"/>
              <a:gd name="connsiteX118" fmla="*/ 133350 w 6405562"/>
              <a:gd name="connsiteY118" fmla="*/ 114300 h 2619375"/>
              <a:gd name="connsiteX119" fmla="*/ 133350 w 6405562"/>
              <a:gd name="connsiteY119" fmla="*/ 80962 h 2619375"/>
              <a:gd name="connsiteX120" fmla="*/ 104775 w 6405562"/>
              <a:gd name="connsiteY120" fmla="*/ 80962 h 2619375"/>
              <a:gd name="connsiteX121" fmla="*/ 104775 w 6405562"/>
              <a:gd name="connsiteY121" fmla="*/ 33337 h 2619375"/>
              <a:gd name="connsiteX122" fmla="*/ 47625 w 6405562"/>
              <a:gd name="connsiteY122" fmla="*/ 33337 h 2619375"/>
              <a:gd name="connsiteX123" fmla="*/ 47625 w 6405562"/>
              <a:gd name="connsiteY123" fmla="*/ 0 h 2619375"/>
              <a:gd name="connsiteX124" fmla="*/ 0 w 6405562"/>
              <a:gd name="connsiteY124" fmla="*/ 11907 h 2619375"/>
              <a:gd name="connsiteX0" fmla="*/ 6405562 w 6405562"/>
              <a:gd name="connsiteY0" fmla="*/ 2609850 h 2609850"/>
              <a:gd name="connsiteX1" fmla="*/ 4076700 w 6405562"/>
              <a:gd name="connsiteY1" fmla="*/ 2609850 h 2609850"/>
              <a:gd name="connsiteX2" fmla="*/ 4076700 w 6405562"/>
              <a:gd name="connsiteY2" fmla="*/ 2552700 h 2609850"/>
              <a:gd name="connsiteX3" fmla="*/ 3562350 w 6405562"/>
              <a:gd name="connsiteY3" fmla="*/ 2552700 h 2609850"/>
              <a:gd name="connsiteX4" fmla="*/ 3562350 w 6405562"/>
              <a:gd name="connsiteY4" fmla="*/ 2500312 h 2609850"/>
              <a:gd name="connsiteX5" fmla="*/ 3476625 w 6405562"/>
              <a:gd name="connsiteY5" fmla="*/ 2500312 h 2609850"/>
              <a:gd name="connsiteX6" fmla="*/ 3476625 w 6405562"/>
              <a:gd name="connsiteY6" fmla="*/ 2447925 h 2609850"/>
              <a:gd name="connsiteX7" fmla="*/ 3448050 w 6405562"/>
              <a:gd name="connsiteY7" fmla="*/ 2447925 h 2609850"/>
              <a:gd name="connsiteX8" fmla="*/ 3448050 w 6405562"/>
              <a:gd name="connsiteY8" fmla="*/ 2409825 h 2609850"/>
              <a:gd name="connsiteX9" fmla="*/ 3228975 w 6405562"/>
              <a:gd name="connsiteY9" fmla="*/ 2409825 h 2609850"/>
              <a:gd name="connsiteX10" fmla="*/ 3228975 w 6405562"/>
              <a:gd name="connsiteY10" fmla="*/ 2362200 h 2609850"/>
              <a:gd name="connsiteX11" fmla="*/ 3186112 w 6405562"/>
              <a:gd name="connsiteY11" fmla="*/ 2362200 h 2609850"/>
              <a:gd name="connsiteX12" fmla="*/ 3186112 w 6405562"/>
              <a:gd name="connsiteY12" fmla="*/ 2319337 h 2609850"/>
              <a:gd name="connsiteX13" fmla="*/ 2733675 w 6405562"/>
              <a:gd name="connsiteY13" fmla="*/ 2319337 h 2609850"/>
              <a:gd name="connsiteX14" fmla="*/ 2733675 w 6405562"/>
              <a:gd name="connsiteY14" fmla="*/ 2252662 h 2609850"/>
              <a:gd name="connsiteX15" fmla="*/ 2705100 w 6405562"/>
              <a:gd name="connsiteY15" fmla="*/ 2252662 h 2609850"/>
              <a:gd name="connsiteX16" fmla="*/ 2707482 w 6405562"/>
              <a:gd name="connsiteY16" fmla="*/ 2238375 h 2609850"/>
              <a:gd name="connsiteX17" fmla="*/ 2681287 w 6405562"/>
              <a:gd name="connsiteY17" fmla="*/ 2238375 h 2609850"/>
              <a:gd name="connsiteX18" fmla="*/ 2681287 w 6405562"/>
              <a:gd name="connsiteY18" fmla="*/ 2195512 h 2609850"/>
              <a:gd name="connsiteX19" fmla="*/ 2657475 w 6405562"/>
              <a:gd name="connsiteY19" fmla="*/ 2195512 h 2609850"/>
              <a:gd name="connsiteX20" fmla="*/ 2657475 w 6405562"/>
              <a:gd name="connsiteY20" fmla="*/ 2166937 h 2609850"/>
              <a:gd name="connsiteX21" fmla="*/ 2362200 w 6405562"/>
              <a:gd name="connsiteY21" fmla="*/ 2166937 h 2609850"/>
              <a:gd name="connsiteX22" fmla="*/ 2362200 w 6405562"/>
              <a:gd name="connsiteY22" fmla="*/ 2124075 h 2609850"/>
              <a:gd name="connsiteX23" fmla="*/ 2324100 w 6405562"/>
              <a:gd name="connsiteY23" fmla="*/ 2124075 h 2609850"/>
              <a:gd name="connsiteX24" fmla="*/ 2324100 w 6405562"/>
              <a:gd name="connsiteY24" fmla="*/ 2090737 h 2609850"/>
              <a:gd name="connsiteX25" fmla="*/ 2271712 w 6405562"/>
              <a:gd name="connsiteY25" fmla="*/ 2090737 h 2609850"/>
              <a:gd name="connsiteX26" fmla="*/ 2271712 w 6405562"/>
              <a:gd name="connsiteY26" fmla="*/ 2047875 h 2609850"/>
              <a:gd name="connsiteX27" fmla="*/ 2243137 w 6405562"/>
              <a:gd name="connsiteY27" fmla="*/ 2047875 h 2609850"/>
              <a:gd name="connsiteX28" fmla="*/ 2243137 w 6405562"/>
              <a:gd name="connsiteY28" fmla="*/ 2019300 h 2609850"/>
              <a:gd name="connsiteX29" fmla="*/ 2162175 w 6405562"/>
              <a:gd name="connsiteY29" fmla="*/ 2019300 h 2609850"/>
              <a:gd name="connsiteX30" fmla="*/ 2162175 w 6405562"/>
              <a:gd name="connsiteY30" fmla="*/ 1981200 h 2609850"/>
              <a:gd name="connsiteX31" fmla="*/ 2114550 w 6405562"/>
              <a:gd name="connsiteY31" fmla="*/ 1981200 h 2609850"/>
              <a:gd name="connsiteX32" fmla="*/ 2114550 w 6405562"/>
              <a:gd name="connsiteY32" fmla="*/ 1943100 h 2609850"/>
              <a:gd name="connsiteX33" fmla="*/ 1928812 w 6405562"/>
              <a:gd name="connsiteY33" fmla="*/ 1943100 h 2609850"/>
              <a:gd name="connsiteX34" fmla="*/ 1928812 w 6405562"/>
              <a:gd name="connsiteY34" fmla="*/ 1924050 h 2609850"/>
              <a:gd name="connsiteX35" fmla="*/ 1833562 w 6405562"/>
              <a:gd name="connsiteY35" fmla="*/ 1924050 h 2609850"/>
              <a:gd name="connsiteX36" fmla="*/ 1833562 w 6405562"/>
              <a:gd name="connsiteY36" fmla="*/ 1890712 h 2609850"/>
              <a:gd name="connsiteX37" fmla="*/ 1757362 w 6405562"/>
              <a:gd name="connsiteY37" fmla="*/ 1890712 h 2609850"/>
              <a:gd name="connsiteX38" fmla="*/ 1757362 w 6405562"/>
              <a:gd name="connsiteY38" fmla="*/ 1843087 h 2609850"/>
              <a:gd name="connsiteX39" fmla="*/ 1757362 w 6405562"/>
              <a:gd name="connsiteY39" fmla="*/ 1824037 h 2609850"/>
              <a:gd name="connsiteX40" fmla="*/ 1671637 w 6405562"/>
              <a:gd name="connsiteY40" fmla="*/ 1824037 h 2609850"/>
              <a:gd name="connsiteX41" fmla="*/ 1669256 w 6405562"/>
              <a:gd name="connsiteY41" fmla="*/ 1800224 h 2609850"/>
              <a:gd name="connsiteX42" fmla="*/ 1652587 w 6405562"/>
              <a:gd name="connsiteY42" fmla="*/ 1800224 h 2609850"/>
              <a:gd name="connsiteX43" fmla="*/ 1652587 w 6405562"/>
              <a:gd name="connsiteY43" fmla="*/ 1728787 h 2609850"/>
              <a:gd name="connsiteX44" fmla="*/ 1585912 w 6405562"/>
              <a:gd name="connsiteY44" fmla="*/ 1728787 h 2609850"/>
              <a:gd name="connsiteX45" fmla="*/ 1585912 w 6405562"/>
              <a:gd name="connsiteY45" fmla="*/ 1685925 h 2609850"/>
              <a:gd name="connsiteX46" fmla="*/ 1569243 w 6405562"/>
              <a:gd name="connsiteY46" fmla="*/ 1685924 h 2609850"/>
              <a:gd name="connsiteX47" fmla="*/ 1571625 w 6405562"/>
              <a:gd name="connsiteY47" fmla="*/ 1643062 h 2609850"/>
              <a:gd name="connsiteX48" fmla="*/ 1528762 w 6405562"/>
              <a:gd name="connsiteY48" fmla="*/ 1643062 h 2609850"/>
              <a:gd name="connsiteX49" fmla="*/ 1528762 w 6405562"/>
              <a:gd name="connsiteY49" fmla="*/ 1609725 h 2609850"/>
              <a:gd name="connsiteX50" fmla="*/ 1495425 w 6405562"/>
              <a:gd name="connsiteY50" fmla="*/ 1609725 h 2609850"/>
              <a:gd name="connsiteX51" fmla="*/ 1495425 w 6405562"/>
              <a:gd name="connsiteY51" fmla="*/ 1562100 h 2609850"/>
              <a:gd name="connsiteX52" fmla="*/ 1428750 w 6405562"/>
              <a:gd name="connsiteY52" fmla="*/ 1562100 h 2609850"/>
              <a:gd name="connsiteX53" fmla="*/ 1428750 w 6405562"/>
              <a:gd name="connsiteY53" fmla="*/ 1495425 h 2609850"/>
              <a:gd name="connsiteX54" fmla="*/ 1323975 w 6405562"/>
              <a:gd name="connsiteY54" fmla="*/ 1495425 h 2609850"/>
              <a:gd name="connsiteX55" fmla="*/ 1323975 w 6405562"/>
              <a:gd name="connsiteY55" fmla="*/ 1466850 h 2609850"/>
              <a:gd name="connsiteX56" fmla="*/ 1290637 w 6405562"/>
              <a:gd name="connsiteY56" fmla="*/ 1466850 h 2609850"/>
              <a:gd name="connsiteX57" fmla="*/ 1290637 w 6405562"/>
              <a:gd name="connsiteY57" fmla="*/ 1438275 h 2609850"/>
              <a:gd name="connsiteX58" fmla="*/ 1233487 w 6405562"/>
              <a:gd name="connsiteY58" fmla="*/ 1438275 h 2609850"/>
              <a:gd name="connsiteX59" fmla="*/ 1233487 w 6405562"/>
              <a:gd name="connsiteY59" fmla="*/ 1414462 h 2609850"/>
              <a:gd name="connsiteX60" fmla="*/ 1190625 w 6405562"/>
              <a:gd name="connsiteY60" fmla="*/ 1414462 h 2609850"/>
              <a:gd name="connsiteX61" fmla="*/ 1190625 w 6405562"/>
              <a:gd name="connsiteY61" fmla="*/ 1343025 h 2609850"/>
              <a:gd name="connsiteX62" fmla="*/ 1166812 w 6405562"/>
              <a:gd name="connsiteY62" fmla="*/ 1343025 h 2609850"/>
              <a:gd name="connsiteX63" fmla="*/ 1166812 w 6405562"/>
              <a:gd name="connsiteY63" fmla="*/ 1295400 h 2609850"/>
              <a:gd name="connsiteX64" fmla="*/ 1109662 w 6405562"/>
              <a:gd name="connsiteY64" fmla="*/ 1295400 h 2609850"/>
              <a:gd name="connsiteX65" fmla="*/ 1109662 w 6405562"/>
              <a:gd name="connsiteY65" fmla="*/ 1204912 h 2609850"/>
              <a:gd name="connsiteX66" fmla="*/ 1085850 w 6405562"/>
              <a:gd name="connsiteY66" fmla="*/ 1204912 h 2609850"/>
              <a:gd name="connsiteX67" fmla="*/ 1085850 w 6405562"/>
              <a:gd name="connsiteY67" fmla="*/ 1138237 h 2609850"/>
              <a:gd name="connsiteX68" fmla="*/ 1062037 w 6405562"/>
              <a:gd name="connsiteY68" fmla="*/ 1138237 h 2609850"/>
              <a:gd name="connsiteX69" fmla="*/ 1062037 w 6405562"/>
              <a:gd name="connsiteY69" fmla="*/ 1100137 h 2609850"/>
              <a:gd name="connsiteX70" fmla="*/ 985837 w 6405562"/>
              <a:gd name="connsiteY70" fmla="*/ 1100137 h 2609850"/>
              <a:gd name="connsiteX71" fmla="*/ 985837 w 6405562"/>
              <a:gd name="connsiteY71" fmla="*/ 1071562 h 2609850"/>
              <a:gd name="connsiteX72" fmla="*/ 933450 w 6405562"/>
              <a:gd name="connsiteY72" fmla="*/ 1071562 h 2609850"/>
              <a:gd name="connsiteX73" fmla="*/ 933450 w 6405562"/>
              <a:gd name="connsiteY73" fmla="*/ 1042987 h 2609850"/>
              <a:gd name="connsiteX74" fmla="*/ 900112 w 6405562"/>
              <a:gd name="connsiteY74" fmla="*/ 1042987 h 2609850"/>
              <a:gd name="connsiteX75" fmla="*/ 900112 w 6405562"/>
              <a:gd name="connsiteY75" fmla="*/ 990600 h 2609850"/>
              <a:gd name="connsiteX76" fmla="*/ 900112 w 6405562"/>
              <a:gd name="connsiteY76" fmla="*/ 990600 h 2609850"/>
              <a:gd name="connsiteX77" fmla="*/ 900112 w 6405562"/>
              <a:gd name="connsiteY77" fmla="*/ 990600 h 2609850"/>
              <a:gd name="connsiteX78" fmla="*/ 871537 w 6405562"/>
              <a:gd name="connsiteY78" fmla="*/ 990600 h 2609850"/>
              <a:gd name="connsiteX79" fmla="*/ 871537 w 6405562"/>
              <a:gd name="connsiteY79" fmla="*/ 952500 h 2609850"/>
              <a:gd name="connsiteX80" fmla="*/ 819150 w 6405562"/>
              <a:gd name="connsiteY80" fmla="*/ 952500 h 2609850"/>
              <a:gd name="connsiteX81" fmla="*/ 816769 w 6405562"/>
              <a:gd name="connsiteY81" fmla="*/ 900113 h 2609850"/>
              <a:gd name="connsiteX82" fmla="*/ 788194 w 6405562"/>
              <a:gd name="connsiteY82" fmla="*/ 900113 h 2609850"/>
              <a:gd name="connsiteX83" fmla="*/ 788195 w 6405562"/>
              <a:gd name="connsiteY83" fmla="*/ 857249 h 2609850"/>
              <a:gd name="connsiteX84" fmla="*/ 759618 w 6405562"/>
              <a:gd name="connsiteY84" fmla="*/ 854867 h 2609850"/>
              <a:gd name="connsiteX85" fmla="*/ 762000 w 6405562"/>
              <a:gd name="connsiteY85" fmla="*/ 795337 h 2609850"/>
              <a:gd name="connsiteX86" fmla="*/ 709612 w 6405562"/>
              <a:gd name="connsiteY86" fmla="*/ 795337 h 2609850"/>
              <a:gd name="connsiteX87" fmla="*/ 709612 w 6405562"/>
              <a:gd name="connsiteY87" fmla="*/ 704850 h 2609850"/>
              <a:gd name="connsiteX88" fmla="*/ 671512 w 6405562"/>
              <a:gd name="connsiteY88" fmla="*/ 704850 h 2609850"/>
              <a:gd name="connsiteX89" fmla="*/ 671512 w 6405562"/>
              <a:gd name="connsiteY89" fmla="*/ 671512 h 2609850"/>
              <a:gd name="connsiteX90" fmla="*/ 633412 w 6405562"/>
              <a:gd name="connsiteY90" fmla="*/ 671512 h 2609850"/>
              <a:gd name="connsiteX91" fmla="*/ 633412 w 6405562"/>
              <a:gd name="connsiteY91" fmla="*/ 633412 h 2609850"/>
              <a:gd name="connsiteX92" fmla="*/ 590550 w 6405562"/>
              <a:gd name="connsiteY92" fmla="*/ 633412 h 2609850"/>
              <a:gd name="connsiteX93" fmla="*/ 590550 w 6405562"/>
              <a:gd name="connsiteY93" fmla="*/ 581025 h 2609850"/>
              <a:gd name="connsiteX94" fmla="*/ 561975 w 6405562"/>
              <a:gd name="connsiteY94" fmla="*/ 581025 h 2609850"/>
              <a:gd name="connsiteX95" fmla="*/ 561975 w 6405562"/>
              <a:gd name="connsiteY95" fmla="*/ 538162 h 2609850"/>
              <a:gd name="connsiteX96" fmla="*/ 528637 w 6405562"/>
              <a:gd name="connsiteY96" fmla="*/ 538162 h 2609850"/>
              <a:gd name="connsiteX97" fmla="*/ 528637 w 6405562"/>
              <a:gd name="connsiteY97" fmla="*/ 495300 h 2609850"/>
              <a:gd name="connsiteX98" fmla="*/ 509587 w 6405562"/>
              <a:gd name="connsiteY98" fmla="*/ 495300 h 2609850"/>
              <a:gd name="connsiteX99" fmla="*/ 509587 w 6405562"/>
              <a:gd name="connsiteY99" fmla="*/ 452437 h 2609850"/>
              <a:gd name="connsiteX100" fmla="*/ 452437 w 6405562"/>
              <a:gd name="connsiteY100" fmla="*/ 452437 h 2609850"/>
              <a:gd name="connsiteX101" fmla="*/ 452437 w 6405562"/>
              <a:gd name="connsiteY101" fmla="*/ 419100 h 2609850"/>
              <a:gd name="connsiteX102" fmla="*/ 409575 w 6405562"/>
              <a:gd name="connsiteY102" fmla="*/ 419100 h 2609850"/>
              <a:gd name="connsiteX103" fmla="*/ 409575 w 6405562"/>
              <a:gd name="connsiteY103" fmla="*/ 385762 h 2609850"/>
              <a:gd name="connsiteX104" fmla="*/ 385762 w 6405562"/>
              <a:gd name="connsiteY104" fmla="*/ 385762 h 2609850"/>
              <a:gd name="connsiteX105" fmla="*/ 385762 w 6405562"/>
              <a:gd name="connsiteY105" fmla="*/ 361950 h 2609850"/>
              <a:gd name="connsiteX106" fmla="*/ 333375 w 6405562"/>
              <a:gd name="connsiteY106" fmla="*/ 361950 h 2609850"/>
              <a:gd name="connsiteX107" fmla="*/ 333375 w 6405562"/>
              <a:gd name="connsiteY107" fmla="*/ 328612 h 2609850"/>
              <a:gd name="connsiteX108" fmla="*/ 295275 w 6405562"/>
              <a:gd name="connsiteY108" fmla="*/ 328612 h 2609850"/>
              <a:gd name="connsiteX109" fmla="*/ 295275 w 6405562"/>
              <a:gd name="connsiteY109" fmla="*/ 280987 h 2609850"/>
              <a:gd name="connsiteX110" fmla="*/ 259557 w 6405562"/>
              <a:gd name="connsiteY110" fmla="*/ 283368 h 2609850"/>
              <a:gd name="connsiteX111" fmla="*/ 257175 w 6405562"/>
              <a:gd name="connsiteY111" fmla="*/ 209550 h 2609850"/>
              <a:gd name="connsiteX112" fmla="*/ 204787 w 6405562"/>
              <a:gd name="connsiteY112" fmla="*/ 209550 h 2609850"/>
              <a:gd name="connsiteX113" fmla="*/ 204787 w 6405562"/>
              <a:gd name="connsiteY113" fmla="*/ 180975 h 2609850"/>
              <a:gd name="connsiteX114" fmla="*/ 171450 w 6405562"/>
              <a:gd name="connsiteY114" fmla="*/ 180975 h 2609850"/>
              <a:gd name="connsiteX115" fmla="*/ 171450 w 6405562"/>
              <a:gd name="connsiteY115" fmla="*/ 133350 h 2609850"/>
              <a:gd name="connsiteX116" fmla="*/ 152400 w 6405562"/>
              <a:gd name="connsiteY116" fmla="*/ 133350 h 2609850"/>
              <a:gd name="connsiteX117" fmla="*/ 157162 w 6405562"/>
              <a:gd name="connsiteY117" fmla="*/ 104775 h 2609850"/>
              <a:gd name="connsiteX118" fmla="*/ 133350 w 6405562"/>
              <a:gd name="connsiteY118" fmla="*/ 104775 h 2609850"/>
              <a:gd name="connsiteX119" fmla="*/ 133350 w 6405562"/>
              <a:gd name="connsiteY119" fmla="*/ 71437 h 2609850"/>
              <a:gd name="connsiteX120" fmla="*/ 104775 w 6405562"/>
              <a:gd name="connsiteY120" fmla="*/ 71437 h 2609850"/>
              <a:gd name="connsiteX121" fmla="*/ 104775 w 6405562"/>
              <a:gd name="connsiteY121" fmla="*/ 23812 h 2609850"/>
              <a:gd name="connsiteX122" fmla="*/ 47625 w 6405562"/>
              <a:gd name="connsiteY122" fmla="*/ 23812 h 2609850"/>
              <a:gd name="connsiteX123" fmla="*/ 50006 w 6405562"/>
              <a:gd name="connsiteY123" fmla="*/ 0 h 2609850"/>
              <a:gd name="connsiteX124" fmla="*/ 0 w 6405562"/>
              <a:gd name="connsiteY124" fmla="*/ 2382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6405562" h="2609850">
                <a:moveTo>
                  <a:pt x="6405562" y="2609850"/>
                </a:moveTo>
                <a:lnTo>
                  <a:pt x="4076700" y="2609850"/>
                </a:lnTo>
                <a:lnTo>
                  <a:pt x="4076700" y="2552700"/>
                </a:lnTo>
                <a:lnTo>
                  <a:pt x="3562350" y="2552700"/>
                </a:lnTo>
                <a:lnTo>
                  <a:pt x="3562350" y="2500312"/>
                </a:lnTo>
                <a:lnTo>
                  <a:pt x="3476625" y="2500312"/>
                </a:lnTo>
                <a:lnTo>
                  <a:pt x="3476625" y="2447925"/>
                </a:lnTo>
                <a:lnTo>
                  <a:pt x="3448050" y="2447925"/>
                </a:lnTo>
                <a:lnTo>
                  <a:pt x="3448050" y="2409825"/>
                </a:lnTo>
                <a:lnTo>
                  <a:pt x="3228975" y="2409825"/>
                </a:lnTo>
                <a:lnTo>
                  <a:pt x="3228975" y="2362200"/>
                </a:lnTo>
                <a:lnTo>
                  <a:pt x="3186112" y="2362200"/>
                </a:lnTo>
                <a:lnTo>
                  <a:pt x="3186112" y="2319337"/>
                </a:lnTo>
                <a:lnTo>
                  <a:pt x="2733675" y="2319337"/>
                </a:lnTo>
                <a:lnTo>
                  <a:pt x="2733675" y="2252662"/>
                </a:lnTo>
                <a:lnTo>
                  <a:pt x="2705100" y="2252662"/>
                </a:lnTo>
                <a:lnTo>
                  <a:pt x="2707482" y="2238375"/>
                </a:lnTo>
                <a:lnTo>
                  <a:pt x="2681287" y="2238375"/>
                </a:lnTo>
                <a:lnTo>
                  <a:pt x="2681287" y="2195512"/>
                </a:lnTo>
                <a:lnTo>
                  <a:pt x="2657475" y="2195512"/>
                </a:lnTo>
                <a:lnTo>
                  <a:pt x="2657475" y="2166937"/>
                </a:lnTo>
                <a:lnTo>
                  <a:pt x="2362200" y="2166937"/>
                </a:lnTo>
                <a:lnTo>
                  <a:pt x="2362200" y="2124075"/>
                </a:lnTo>
                <a:lnTo>
                  <a:pt x="2324100" y="2124075"/>
                </a:lnTo>
                <a:lnTo>
                  <a:pt x="2324100" y="2090737"/>
                </a:lnTo>
                <a:lnTo>
                  <a:pt x="2271712" y="2090737"/>
                </a:lnTo>
                <a:lnTo>
                  <a:pt x="2271712" y="2047875"/>
                </a:lnTo>
                <a:lnTo>
                  <a:pt x="2243137" y="2047875"/>
                </a:lnTo>
                <a:lnTo>
                  <a:pt x="2243137" y="2019300"/>
                </a:lnTo>
                <a:lnTo>
                  <a:pt x="2162175" y="2019300"/>
                </a:lnTo>
                <a:lnTo>
                  <a:pt x="2162175" y="1981200"/>
                </a:lnTo>
                <a:lnTo>
                  <a:pt x="2114550" y="1981200"/>
                </a:lnTo>
                <a:lnTo>
                  <a:pt x="2114550" y="1943100"/>
                </a:lnTo>
                <a:lnTo>
                  <a:pt x="1928812" y="1943100"/>
                </a:lnTo>
                <a:lnTo>
                  <a:pt x="1928812" y="1924050"/>
                </a:lnTo>
                <a:lnTo>
                  <a:pt x="1833562" y="1924050"/>
                </a:lnTo>
                <a:lnTo>
                  <a:pt x="1833562" y="1890712"/>
                </a:lnTo>
                <a:lnTo>
                  <a:pt x="1757362" y="1890712"/>
                </a:lnTo>
                <a:lnTo>
                  <a:pt x="1757362" y="1843087"/>
                </a:lnTo>
                <a:lnTo>
                  <a:pt x="1757362" y="1824037"/>
                </a:lnTo>
                <a:lnTo>
                  <a:pt x="1671637" y="1824037"/>
                </a:lnTo>
                <a:lnTo>
                  <a:pt x="1669256" y="1800224"/>
                </a:lnTo>
                <a:lnTo>
                  <a:pt x="1652587" y="1800224"/>
                </a:lnTo>
                <a:lnTo>
                  <a:pt x="1652587" y="1728787"/>
                </a:lnTo>
                <a:lnTo>
                  <a:pt x="1585912" y="1728787"/>
                </a:lnTo>
                <a:lnTo>
                  <a:pt x="1585912" y="1685925"/>
                </a:lnTo>
                <a:lnTo>
                  <a:pt x="1569243" y="1685924"/>
                </a:lnTo>
                <a:lnTo>
                  <a:pt x="1571625" y="1643062"/>
                </a:lnTo>
                <a:lnTo>
                  <a:pt x="1528762" y="1643062"/>
                </a:lnTo>
                <a:lnTo>
                  <a:pt x="1528762" y="1609725"/>
                </a:lnTo>
                <a:lnTo>
                  <a:pt x="1495425" y="1609725"/>
                </a:lnTo>
                <a:lnTo>
                  <a:pt x="1495425" y="1562100"/>
                </a:lnTo>
                <a:lnTo>
                  <a:pt x="1428750" y="1562100"/>
                </a:lnTo>
                <a:lnTo>
                  <a:pt x="1428750" y="1495425"/>
                </a:lnTo>
                <a:lnTo>
                  <a:pt x="1323975" y="1495425"/>
                </a:lnTo>
                <a:lnTo>
                  <a:pt x="1323975" y="1466850"/>
                </a:lnTo>
                <a:lnTo>
                  <a:pt x="1290637" y="1466850"/>
                </a:lnTo>
                <a:lnTo>
                  <a:pt x="1290637" y="1438275"/>
                </a:lnTo>
                <a:lnTo>
                  <a:pt x="1233487" y="1438275"/>
                </a:lnTo>
                <a:lnTo>
                  <a:pt x="1233487" y="1414462"/>
                </a:lnTo>
                <a:lnTo>
                  <a:pt x="1190625" y="1414462"/>
                </a:lnTo>
                <a:lnTo>
                  <a:pt x="1190625" y="1343025"/>
                </a:lnTo>
                <a:lnTo>
                  <a:pt x="1166812" y="1343025"/>
                </a:lnTo>
                <a:lnTo>
                  <a:pt x="1166812" y="1295400"/>
                </a:lnTo>
                <a:lnTo>
                  <a:pt x="1109662" y="1295400"/>
                </a:lnTo>
                <a:lnTo>
                  <a:pt x="1109662" y="1204912"/>
                </a:lnTo>
                <a:lnTo>
                  <a:pt x="1085850" y="1204912"/>
                </a:lnTo>
                <a:lnTo>
                  <a:pt x="1085850" y="1138237"/>
                </a:lnTo>
                <a:lnTo>
                  <a:pt x="1062037" y="1138237"/>
                </a:lnTo>
                <a:lnTo>
                  <a:pt x="1062037" y="1100137"/>
                </a:lnTo>
                <a:lnTo>
                  <a:pt x="985837" y="1100137"/>
                </a:lnTo>
                <a:lnTo>
                  <a:pt x="985837" y="1071562"/>
                </a:lnTo>
                <a:lnTo>
                  <a:pt x="933450" y="1071562"/>
                </a:lnTo>
                <a:lnTo>
                  <a:pt x="933450" y="1042987"/>
                </a:lnTo>
                <a:lnTo>
                  <a:pt x="900112" y="1042987"/>
                </a:lnTo>
                <a:lnTo>
                  <a:pt x="900112" y="990600"/>
                </a:lnTo>
                <a:lnTo>
                  <a:pt x="900112" y="990600"/>
                </a:lnTo>
                <a:lnTo>
                  <a:pt x="900112" y="990600"/>
                </a:lnTo>
                <a:lnTo>
                  <a:pt x="871537" y="990600"/>
                </a:lnTo>
                <a:lnTo>
                  <a:pt x="871537" y="952500"/>
                </a:lnTo>
                <a:lnTo>
                  <a:pt x="819150" y="952500"/>
                </a:lnTo>
                <a:lnTo>
                  <a:pt x="816769" y="900113"/>
                </a:lnTo>
                <a:lnTo>
                  <a:pt x="788194" y="900113"/>
                </a:lnTo>
                <a:cubicBezTo>
                  <a:pt x="788194" y="885825"/>
                  <a:pt x="788195" y="871537"/>
                  <a:pt x="788195" y="857249"/>
                </a:cubicBezTo>
                <a:lnTo>
                  <a:pt x="759618" y="854867"/>
                </a:lnTo>
                <a:cubicBezTo>
                  <a:pt x="758824" y="834230"/>
                  <a:pt x="762794" y="815974"/>
                  <a:pt x="762000" y="795337"/>
                </a:cubicBezTo>
                <a:lnTo>
                  <a:pt x="709612" y="795337"/>
                </a:lnTo>
                <a:lnTo>
                  <a:pt x="709612" y="704850"/>
                </a:lnTo>
                <a:lnTo>
                  <a:pt x="671512" y="704850"/>
                </a:lnTo>
                <a:lnTo>
                  <a:pt x="671512" y="671512"/>
                </a:lnTo>
                <a:lnTo>
                  <a:pt x="633412" y="671512"/>
                </a:lnTo>
                <a:lnTo>
                  <a:pt x="633412" y="633412"/>
                </a:lnTo>
                <a:lnTo>
                  <a:pt x="590550" y="633412"/>
                </a:lnTo>
                <a:lnTo>
                  <a:pt x="590550" y="581025"/>
                </a:lnTo>
                <a:lnTo>
                  <a:pt x="561975" y="581025"/>
                </a:lnTo>
                <a:lnTo>
                  <a:pt x="561975" y="538162"/>
                </a:lnTo>
                <a:lnTo>
                  <a:pt x="528637" y="538162"/>
                </a:lnTo>
                <a:lnTo>
                  <a:pt x="528637" y="495300"/>
                </a:lnTo>
                <a:lnTo>
                  <a:pt x="509587" y="495300"/>
                </a:lnTo>
                <a:lnTo>
                  <a:pt x="509587" y="452437"/>
                </a:lnTo>
                <a:lnTo>
                  <a:pt x="452437" y="452437"/>
                </a:lnTo>
                <a:lnTo>
                  <a:pt x="452437" y="419100"/>
                </a:lnTo>
                <a:lnTo>
                  <a:pt x="409575" y="419100"/>
                </a:lnTo>
                <a:lnTo>
                  <a:pt x="409575" y="385762"/>
                </a:lnTo>
                <a:lnTo>
                  <a:pt x="385762" y="385762"/>
                </a:lnTo>
                <a:lnTo>
                  <a:pt x="385762" y="361950"/>
                </a:lnTo>
                <a:lnTo>
                  <a:pt x="333375" y="361950"/>
                </a:lnTo>
                <a:lnTo>
                  <a:pt x="333375" y="328612"/>
                </a:lnTo>
                <a:lnTo>
                  <a:pt x="295275" y="328612"/>
                </a:lnTo>
                <a:lnTo>
                  <a:pt x="295275" y="280987"/>
                </a:lnTo>
                <a:lnTo>
                  <a:pt x="259557" y="283368"/>
                </a:lnTo>
                <a:cubicBezTo>
                  <a:pt x="260351" y="260350"/>
                  <a:pt x="256381" y="232568"/>
                  <a:pt x="257175" y="209550"/>
                </a:cubicBezTo>
                <a:lnTo>
                  <a:pt x="204787" y="209550"/>
                </a:lnTo>
                <a:lnTo>
                  <a:pt x="204787" y="180975"/>
                </a:lnTo>
                <a:lnTo>
                  <a:pt x="171450" y="180975"/>
                </a:lnTo>
                <a:lnTo>
                  <a:pt x="171450" y="133350"/>
                </a:lnTo>
                <a:lnTo>
                  <a:pt x="152400" y="133350"/>
                </a:lnTo>
                <a:lnTo>
                  <a:pt x="157162" y="104775"/>
                </a:lnTo>
                <a:lnTo>
                  <a:pt x="133350" y="104775"/>
                </a:lnTo>
                <a:lnTo>
                  <a:pt x="133350" y="71437"/>
                </a:lnTo>
                <a:lnTo>
                  <a:pt x="104775" y="71437"/>
                </a:lnTo>
                <a:lnTo>
                  <a:pt x="104775" y="23812"/>
                </a:lnTo>
                <a:lnTo>
                  <a:pt x="47625" y="23812"/>
                </a:lnTo>
                <a:lnTo>
                  <a:pt x="50006" y="0"/>
                </a:lnTo>
                <a:lnTo>
                  <a:pt x="0" y="2382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D258601A-3800-4FAA-B75C-FC89942BA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/>
          <a:lstStyle/>
          <a:p>
            <a:r>
              <a:rPr lang="en-GB"/>
              <a:t>LUNAR 1 TRIAL RESULTS</a:t>
            </a:r>
          </a:p>
        </p:txBody>
      </p:sp>
    </p:spTree>
    <p:extLst>
      <p:ext uri="{BB962C8B-B14F-4D97-AF65-F5344CB8AC3E}">
        <p14:creationId xmlns:p14="http://schemas.microsoft.com/office/powerpoint/2010/main" val="3463658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633EDA-B50B-8A25-130C-FDBA3EDC4D90}"/>
              </a:ext>
            </a:extLst>
          </p:cNvPr>
          <p:cNvGrpSpPr/>
          <p:nvPr/>
        </p:nvGrpSpPr>
        <p:grpSpPr>
          <a:xfrm>
            <a:off x="994220" y="2586285"/>
            <a:ext cx="4596965" cy="3030766"/>
            <a:chOff x="1170867" y="2407374"/>
            <a:chExt cx="4596965" cy="303076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0D434DD-EECA-AB3B-9DA6-197401D50764}"/>
                </a:ext>
              </a:extLst>
            </p:cNvPr>
            <p:cNvGrpSpPr/>
            <p:nvPr/>
          </p:nvGrpSpPr>
          <p:grpSpPr>
            <a:xfrm>
              <a:off x="1464965" y="2407374"/>
              <a:ext cx="412292" cy="2637304"/>
              <a:chOff x="1464965" y="1792900"/>
              <a:chExt cx="412292" cy="2637304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FB27BBB-BF65-645F-DCFE-20A5A7555297}"/>
                  </a:ext>
                </a:extLst>
              </p:cNvPr>
              <p:cNvSpPr txBox="1"/>
              <p:nvPr/>
            </p:nvSpPr>
            <p:spPr bwMode="auto">
              <a:xfrm>
                <a:off x="1464965" y="1792900"/>
                <a:ext cx="41229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1.0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D0B1420-2C95-B510-805F-800A1CA8BEFD}"/>
                  </a:ext>
                </a:extLst>
              </p:cNvPr>
              <p:cNvSpPr txBox="1"/>
              <p:nvPr/>
            </p:nvSpPr>
            <p:spPr bwMode="auto">
              <a:xfrm>
                <a:off x="1464965" y="2257060"/>
                <a:ext cx="41229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0.8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D3E8C4D-5F11-CAE4-2773-E462C55F9148}"/>
                  </a:ext>
                </a:extLst>
              </p:cNvPr>
              <p:cNvSpPr txBox="1"/>
              <p:nvPr/>
            </p:nvSpPr>
            <p:spPr bwMode="auto">
              <a:xfrm>
                <a:off x="1464965" y="2723597"/>
                <a:ext cx="41229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0.6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0F52413-F84B-9651-4D22-A15A199628F4}"/>
                  </a:ext>
                </a:extLst>
              </p:cNvPr>
              <p:cNvSpPr txBox="1"/>
              <p:nvPr/>
            </p:nvSpPr>
            <p:spPr bwMode="auto">
              <a:xfrm>
                <a:off x="1464965" y="3187757"/>
                <a:ext cx="41229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0.4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2BCCD14-D99C-C5AE-DAAC-E8383670269C}"/>
                  </a:ext>
                </a:extLst>
              </p:cNvPr>
              <p:cNvSpPr txBox="1"/>
              <p:nvPr/>
            </p:nvSpPr>
            <p:spPr bwMode="auto">
              <a:xfrm>
                <a:off x="1464965" y="3658267"/>
                <a:ext cx="41229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0.2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9F8E28F-5852-7A47-2F71-127E41189309}"/>
                  </a:ext>
                </a:extLst>
              </p:cNvPr>
              <p:cNvSpPr txBox="1"/>
              <p:nvPr/>
            </p:nvSpPr>
            <p:spPr bwMode="auto">
              <a:xfrm>
                <a:off x="1601220" y="4122427"/>
                <a:ext cx="27603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0CC6B4E-9267-B066-A8AF-9D246ECD95C0}"/>
                </a:ext>
              </a:extLst>
            </p:cNvPr>
            <p:cNvSpPr txBox="1"/>
            <p:nvPr/>
          </p:nvSpPr>
          <p:spPr bwMode="auto">
            <a:xfrm>
              <a:off x="3725814" y="5130363"/>
              <a:ext cx="43794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Mo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B59A28E-C0A8-B0DF-7591-418AF626B7C6}"/>
                </a:ext>
              </a:extLst>
            </p:cNvPr>
            <p:cNvGrpSpPr/>
            <p:nvPr/>
          </p:nvGrpSpPr>
          <p:grpSpPr>
            <a:xfrm>
              <a:off x="1754236" y="4908373"/>
              <a:ext cx="4013596" cy="307777"/>
              <a:chOff x="1720957" y="4287549"/>
              <a:chExt cx="4768754" cy="307777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78D152E-9391-DE5A-074F-DA71789B98B2}"/>
                  </a:ext>
                </a:extLst>
              </p:cNvPr>
              <p:cNvSpPr txBox="1"/>
              <p:nvPr/>
            </p:nvSpPr>
            <p:spPr bwMode="auto">
              <a:xfrm>
                <a:off x="1720957" y="4287549"/>
                <a:ext cx="32797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B191A64-FB35-FD56-1A32-EDC6A9470D24}"/>
                  </a:ext>
                </a:extLst>
              </p:cNvPr>
              <p:cNvSpPr txBox="1"/>
              <p:nvPr/>
            </p:nvSpPr>
            <p:spPr bwMode="auto">
              <a:xfrm>
                <a:off x="2191595" y="4287549"/>
                <a:ext cx="32797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74BE610-479A-B538-6DA4-D78D42DF49FE}"/>
                  </a:ext>
                </a:extLst>
              </p:cNvPr>
              <p:cNvSpPr txBox="1"/>
              <p:nvPr/>
            </p:nvSpPr>
            <p:spPr bwMode="auto">
              <a:xfrm>
                <a:off x="2630568" y="4287549"/>
                <a:ext cx="43653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12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706D2EE-3D8F-A500-4AC5-8BC42FCB74AB}"/>
                  </a:ext>
                </a:extLst>
              </p:cNvPr>
              <p:cNvSpPr txBox="1"/>
              <p:nvPr/>
            </p:nvSpPr>
            <p:spPr bwMode="auto">
              <a:xfrm>
                <a:off x="3120256" y="4287549"/>
                <a:ext cx="43653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18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D79CE89-7CF4-F323-031F-187DF2A0091A}"/>
                  </a:ext>
                </a:extLst>
              </p:cNvPr>
              <p:cNvSpPr txBox="1"/>
              <p:nvPr/>
            </p:nvSpPr>
            <p:spPr bwMode="auto">
              <a:xfrm>
                <a:off x="3597244" y="4287549"/>
                <a:ext cx="43653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24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23E2319-B750-37CD-61D2-BA35E3EDA483}"/>
                  </a:ext>
                </a:extLst>
              </p:cNvPr>
              <p:cNvSpPr txBox="1"/>
              <p:nvPr/>
            </p:nvSpPr>
            <p:spPr bwMode="auto">
              <a:xfrm>
                <a:off x="4090496" y="4287549"/>
                <a:ext cx="43653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30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0B81FC-105D-00B9-D85D-E35853B1C66D}"/>
                  </a:ext>
                </a:extLst>
              </p:cNvPr>
              <p:cNvSpPr txBox="1"/>
              <p:nvPr/>
            </p:nvSpPr>
            <p:spPr bwMode="auto">
              <a:xfrm>
                <a:off x="4596951" y="4287549"/>
                <a:ext cx="43653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36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745CEC6-9D20-3273-781C-6E4C774A4532}"/>
                  </a:ext>
                </a:extLst>
              </p:cNvPr>
              <p:cNvSpPr txBox="1"/>
              <p:nvPr/>
            </p:nvSpPr>
            <p:spPr bwMode="auto">
              <a:xfrm>
                <a:off x="5073939" y="4287549"/>
                <a:ext cx="43653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42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C4451C7-E748-87E7-07FE-055B821F56DF}"/>
                  </a:ext>
                </a:extLst>
              </p:cNvPr>
              <p:cNvSpPr txBox="1"/>
              <p:nvPr/>
            </p:nvSpPr>
            <p:spPr bwMode="auto">
              <a:xfrm>
                <a:off x="5567192" y="4287549"/>
                <a:ext cx="43653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48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870DE11-7FE9-7EDA-ADC0-77684F2B4C83}"/>
                  </a:ext>
                </a:extLst>
              </p:cNvPr>
              <p:cNvSpPr txBox="1"/>
              <p:nvPr/>
            </p:nvSpPr>
            <p:spPr bwMode="auto">
              <a:xfrm>
                <a:off x="6053175" y="4287549"/>
                <a:ext cx="43653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54</a:t>
                </a:r>
              </a:p>
            </p:txBody>
          </p:sp>
        </p:grp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88DFF2C-5CE6-ABEF-69C8-90E5773FAF7F}"/>
                </a:ext>
              </a:extLst>
            </p:cNvPr>
            <p:cNvSpPr/>
            <p:nvPr/>
          </p:nvSpPr>
          <p:spPr bwMode="auto">
            <a:xfrm>
              <a:off x="1885950" y="2582974"/>
              <a:ext cx="3835400" cy="2336800"/>
            </a:xfrm>
            <a:custGeom>
              <a:avLst/>
              <a:gdLst>
                <a:gd name="connsiteX0" fmla="*/ 0 w 3867150"/>
                <a:gd name="connsiteY0" fmla="*/ 0 h 2336800"/>
                <a:gd name="connsiteX1" fmla="*/ 0 w 3867150"/>
                <a:gd name="connsiteY1" fmla="*/ 2336800 h 2336800"/>
                <a:gd name="connsiteX2" fmla="*/ 3867150 w 3867150"/>
                <a:gd name="connsiteY2" fmla="*/ 2336800 h 233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67150" h="2336800">
                  <a:moveTo>
                    <a:pt x="0" y="0"/>
                  </a:moveTo>
                  <a:lnTo>
                    <a:pt x="0" y="2336800"/>
                  </a:lnTo>
                  <a:lnTo>
                    <a:pt x="3867150" y="2336800"/>
                  </a:lnTo>
                </a:path>
              </a:pathLst>
            </a:cu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8569739-35FD-611F-49FE-A048B4E29E47}"/>
                </a:ext>
              </a:extLst>
            </p:cNvPr>
            <p:cNvGrpSpPr/>
            <p:nvPr/>
          </p:nvGrpSpPr>
          <p:grpSpPr>
            <a:xfrm>
              <a:off x="1803399" y="2595674"/>
              <a:ext cx="95251" cy="2324062"/>
              <a:chOff x="1350051" y="1981200"/>
              <a:chExt cx="901240" cy="2324062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F3195A9-9587-48B7-8C07-89F023F2BB3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1981200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59879CD-D1AA-F062-56C3-4296E704C24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2446012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B3E4CED-E8E2-4A53-4474-98C47CBE8A4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2910824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1906630-E4F5-17BE-89DB-8C12E7D6DF6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3375636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C54EA4A-359D-B2ED-5FBC-CC3F435D5C1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3840448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722F2B0B-36B7-C189-B31F-4FA80370761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4305262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D4C9170-8DF6-E255-7FB6-C186143A22B3}"/>
                </a:ext>
              </a:extLst>
            </p:cNvPr>
            <p:cNvGrpSpPr/>
            <p:nvPr/>
          </p:nvGrpSpPr>
          <p:grpSpPr>
            <a:xfrm rot="5400000">
              <a:off x="3695697" y="3110026"/>
              <a:ext cx="69857" cy="3689352"/>
              <a:chOff x="1350051" y="111842"/>
              <a:chExt cx="901247" cy="4193420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5977E561-7CD2-1719-57D1-B64B90F2083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1981200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ECFA08F8-7336-22E5-10A6-AA5E8B03630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2446012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BE8DAA7-8CF8-A7BD-7328-B43BC1B40B3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2910824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DEFBBC4-5F55-0B57-2633-ADE14BC490C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3375636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21493F11-6F01-1476-1DBD-98C765A8D86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3840448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B16EAE7-5D6D-626E-A02E-1FFECE78388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4305262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6416E7A-D025-A05B-E827-B02E69783F0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6" y="111842"/>
                <a:ext cx="901242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9C11AE3-C102-D34A-C5E3-30D79211B7D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3" y="576654"/>
                <a:ext cx="901243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63C6A52-DD12-AF27-A256-6148B231B9C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3" y="1041467"/>
                <a:ext cx="901243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F25FB17-8C06-73FA-4979-3D40DF6A7FD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3" y="1506278"/>
                <a:ext cx="901243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5566E4A-398F-1906-4884-CE04CB45ACFF}"/>
                </a:ext>
              </a:extLst>
            </p:cNvPr>
            <p:cNvSpPr txBox="1"/>
            <p:nvPr/>
          </p:nvSpPr>
          <p:spPr bwMode="auto">
            <a:xfrm rot="16200000">
              <a:off x="604334" y="3593429"/>
              <a:ext cx="144084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Probability of OS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1AAEBF5-6ACF-03B6-6A31-7FD9D94795CA}"/>
              </a:ext>
            </a:extLst>
          </p:cNvPr>
          <p:cNvGrpSpPr/>
          <p:nvPr/>
        </p:nvGrpSpPr>
        <p:grpSpPr>
          <a:xfrm>
            <a:off x="1531904" y="5689095"/>
            <a:ext cx="4013596" cy="523220"/>
            <a:chOff x="1666677" y="4287549"/>
            <a:chExt cx="4768754" cy="523220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95B3A64-2B67-93C3-3B21-077BA4E4E0D9}"/>
                </a:ext>
              </a:extLst>
            </p:cNvPr>
            <p:cNvSpPr txBox="1"/>
            <p:nvPr/>
          </p:nvSpPr>
          <p:spPr bwMode="auto">
            <a:xfrm>
              <a:off x="1666677" y="4287549"/>
              <a:ext cx="43653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66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68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E872F13-72D6-E6A0-5F31-60A5EEC40977}"/>
                </a:ext>
              </a:extLst>
            </p:cNvPr>
            <p:cNvSpPr txBox="1"/>
            <p:nvPr/>
          </p:nvSpPr>
          <p:spPr bwMode="auto">
            <a:xfrm>
              <a:off x="2137315" y="4287549"/>
              <a:ext cx="43653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50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49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462BDD9-1EDB-0251-8035-8CBF7F2A6366}"/>
                </a:ext>
              </a:extLst>
            </p:cNvPr>
            <p:cNvSpPr txBox="1"/>
            <p:nvPr/>
          </p:nvSpPr>
          <p:spPr bwMode="auto">
            <a:xfrm>
              <a:off x="2630568" y="4287549"/>
              <a:ext cx="43653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29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03DACA9-B934-FA43-7C13-54BBD8F94F7D}"/>
                </a:ext>
              </a:extLst>
            </p:cNvPr>
            <p:cNvSpPr txBox="1"/>
            <p:nvPr/>
          </p:nvSpPr>
          <p:spPr bwMode="auto">
            <a:xfrm>
              <a:off x="3120256" y="4287549"/>
              <a:ext cx="43653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21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07FAE28-7E3C-6DC3-7F83-44550A86B426}"/>
                </a:ext>
              </a:extLst>
            </p:cNvPr>
            <p:cNvSpPr txBox="1"/>
            <p:nvPr/>
          </p:nvSpPr>
          <p:spPr bwMode="auto">
            <a:xfrm>
              <a:off x="3597245" y="4287549"/>
              <a:ext cx="43653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11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3D57CD3-35AA-A433-DCCD-18AC4E780329}"/>
                </a:ext>
              </a:extLst>
            </p:cNvPr>
            <p:cNvSpPr txBox="1"/>
            <p:nvPr/>
          </p:nvSpPr>
          <p:spPr bwMode="auto">
            <a:xfrm>
              <a:off x="4090497" y="4287549"/>
              <a:ext cx="43653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ED7B4C2-98DD-3E86-17FC-D580741D8521}"/>
                </a:ext>
              </a:extLst>
            </p:cNvPr>
            <p:cNvSpPr txBox="1"/>
            <p:nvPr/>
          </p:nvSpPr>
          <p:spPr bwMode="auto">
            <a:xfrm>
              <a:off x="4651232" y="4287549"/>
              <a:ext cx="3279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C0B98DD-A0B9-75B8-16C2-32B899AD729D}"/>
                </a:ext>
              </a:extLst>
            </p:cNvPr>
            <p:cNvSpPr txBox="1"/>
            <p:nvPr/>
          </p:nvSpPr>
          <p:spPr bwMode="auto">
            <a:xfrm>
              <a:off x="5128220" y="4287549"/>
              <a:ext cx="3279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3A97BA6-F001-87F6-26BC-DC056CA48F95}"/>
                </a:ext>
              </a:extLst>
            </p:cNvPr>
            <p:cNvSpPr txBox="1"/>
            <p:nvPr/>
          </p:nvSpPr>
          <p:spPr bwMode="auto">
            <a:xfrm>
              <a:off x="5621473" y="4287549"/>
              <a:ext cx="3279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4BC1F0D-3BD9-9A4D-E05A-00E62AF1B3A4}"/>
                </a:ext>
              </a:extLst>
            </p:cNvPr>
            <p:cNvSpPr txBox="1"/>
            <p:nvPr/>
          </p:nvSpPr>
          <p:spPr bwMode="auto">
            <a:xfrm>
              <a:off x="6107456" y="4287549"/>
              <a:ext cx="3279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96A225E6-A9BC-10FC-FF6B-86275550F2B3}"/>
              </a:ext>
            </a:extLst>
          </p:cNvPr>
          <p:cNvSpPr txBox="1"/>
          <p:nvPr/>
        </p:nvSpPr>
        <p:spPr bwMode="auto">
          <a:xfrm>
            <a:off x="455450" y="5474403"/>
            <a:ext cx="113935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1587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TTFields + ICI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ICI</a:t>
            </a:r>
          </a:p>
        </p:txBody>
      </p:sp>
      <p:graphicFrame>
        <p:nvGraphicFramePr>
          <p:cNvPr id="59" name="Table 59">
            <a:extLst>
              <a:ext uri="{FF2B5EF4-FFF2-40B4-BE49-F238E27FC236}">
                <a16:creationId xmlns:a16="http://schemas.microsoft.com/office/drawing/2014/main" id="{585F9019-2345-4CC5-1B3F-ED3FCF0C33DF}"/>
              </a:ext>
            </a:extLst>
          </p:cNvPr>
          <p:cNvGraphicFramePr>
            <a:graphicFrameLocks noGrp="1"/>
          </p:cNvGraphicFramePr>
          <p:nvPr/>
        </p:nvGraphicFramePr>
        <p:xfrm>
          <a:off x="1660599" y="497422"/>
          <a:ext cx="4508774" cy="1801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814">
                  <a:extLst>
                    <a:ext uri="{9D8B030D-6E8A-4147-A177-3AD203B41FA5}">
                      <a16:colId xmlns:a16="http://schemas.microsoft.com/office/drawing/2014/main" val="73715243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1153412905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607521441"/>
                    </a:ext>
                  </a:extLst>
                </a:gridCol>
              </a:tblGrid>
              <a:tr h="15493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4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+mn-lt"/>
                        </a:rPr>
                        <a:t>TTFields + ICI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(n = 66)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ICI</a:t>
                      </a:r>
                      <a:b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(n = 68)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435162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Median OS, mo (95% CI)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latin typeface="+mn-lt"/>
                        </a:rPr>
                        <a:t>18.5 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(10.6-30.3)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latin typeface="+mn-lt"/>
                        </a:rPr>
                        <a:t>10.8 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(8.2-18.4)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672294"/>
                  </a:ext>
                </a:extLst>
              </a:tr>
              <a:tr h="154934">
                <a:tc vMerge="1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HR: 0.63 (95% CI: 0.41-0.96; </a:t>
                      </a:r>
                      <a:r>
                        <a:rPr lang="en-US" sz="1400" i="1">
                          <a:solidFill>
                            <a:schemeClr val="tx1"/>
                          </a:solidFill>
                          <a:latin typeface="+mn-lt"/>
                        </a:rPr>
                        <a:t>P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 = .03)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65732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1-yr survival, %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60 (95% CI: 47-71)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46 (95% CI: 33-57)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8259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3-yr survival, %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27 (95% CI: 15-42)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9 (95% CI: 3-21)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4095883"/>
                  </a:ext>
                </a:extLst>
              </a:tr>
            </a:tbl>
          </a:graphicData>
        </a:graphic>
      </p:graphicFrame>
      <p:grpSp>
        <p:nvGrpSpPr>
          <p:cNvPr id="60" name="Group 59">
            <a:extLst>
              <a:ext uri="{FF2B5EF4-FFF2-40B4-BE49-F238E27FC236}">
                <a16:creationId xmlns:a16="http://schemas.microsoft.com/office/drawing/2014/main" id="{1B9E8529-85E4-B381-D625-6364B9F4FED8}"/>
              </a:ext>
            </a:extLst>
          </p:cNvPr>
          <p:cNvGrpSpPr/>
          <p:nvPr/>
        </p:nvGrpSpPr>
        <p:grpSpPr>
          <a:xfrm>
            <a:off x="6763436" y="2586285"/>
            <a:ext cx="4596965" cy="3030766"/>
            <a:chOff x="1170867" y="2407374"/>
            <a:chExt cx="4596965" cy="3030766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1FEBF66-71BD-8AC5-4E3D-0EA5956BA504}"/>
                </a:ext>
              </a:extLst>
            </p:cNvPr>
            <p:cNvGrpSpPr/>
            <p:nvPr/>
          </p:nvGrpSpPr>
          <p:grpSpPr>
            <a:xfrm>
              <a:off x="1464965" y="2407374"/>
              <a:ext cx="412292" cy="2637304"/>
              <a:chOff x="1464965" y="1792900"/>
              <a:chExt cx="412292" cy="2637304"/>
            </a:xfrm>
          </p:grpSpPr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04A749F4-2BE3-48DF-29DD-8C24F74982B7}"/>
                  </a:ext>
                </a:extLst>
              </p:cNvPr>
              <p:cNvSpPr txBox="1"/>
              <p:nvPr/>
            </p:nvSpPr>
            <p:spPr bwMode="auto">
              <a:xfrm>
                <a:off x="1464965" y="1792900"/>
                <a:ext cx="41229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1.0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27B9AB96-6F40-8F43-A719-2902B8F726DD}"/>
                  </a:ext>
                </a:extLst>
              </p:cNvPr>
              <p:cNvSpPr txBox="1"/>
              <p:nvPr/>
            </p:nvSpPr>
            <p:spPr bwMode="auto">
              <a:xfrm>
                <a:off x="1464965" y="2257060"/>
                <a:ext cx="41229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0.8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DB2720FF-BF6F-25D0-A59E-727E84D0091C}"/>
                  </a:ext>
                </a:extLst>
              </p:cNvPr>
              <p:cNvSpPr txBox="1"/>
              <p:nvPr/>
            </p:nvSpPr>
            <p:spPr bwMode="auto">
              <a:xfrm>
                <a:off x="1464965" y="2723597"/>
                <a:ext cx="41229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0.6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74546071-FDEE-F05A-A6D8-8D848BD0149B}"/>
                  </a:ext>
                </a:extLst>
              </p:cNvPr>
              <p:cNvSpPr txBox="1"/>
              <p:nvPr/>
            </p:nvSpPr>
            <p:spPr bwMode="auto">
              <a:xfrm>
                <a:off x="1464965" y="3187757"/>
                <a:ext cx="41229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0.4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4AABD705-41B1-E7C2-8D67-7D1E88BE24BE}"/>
                  </a:ext>
                </a:extLst>
              </p:cNvPr>
              <p:cNvSpPr txBox="1"/>
              <p:nvPr/>
            </p:nvSpPr>
            <p:spPr bwMode="auto">
              <a:xfrm>
                <a:off x="1464965" y="3658267"/>
                <a:ext cx="41229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0.2</a:t>
                </a: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7E70C0EE-5F26-0BE7-93CA-1FE935E50D30}"/>
                  </a:ext>
                </a:extLst>
              </p:cNvPr>
              <p:cNvSpPr txBox="1"/>
              <p:nvPr/>
            </p:nvSpPr>
            <p:spPr bwMode="auto">
              <a:xfrm>
                <a:off x="1601220" y="4122427"/>
                <a:ext cx="27603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8108F6D-0B72-8CE8-A82E-82F994B0C36D}"/>
                </a:ext>
              </a:extLst>
            </p:cNvPr>
            <p:cNvSpPr txBox="1"/>
            <p:nvPr/>
          </p:nvSpPr>
          <p:spPr bwMode="auto">
            <a:xfrm>
              <a:off x="3725814" y="5130363"/>
              <a:ext cx="43794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Mo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E5110C7E-85E4-FD3D-B0D4-C990D9F86F73}"/>
                </a:ext>
              </a:extLst>
            </p:cNvPr>
            <p:cNvGrpSpPr/>
            <p:nvPr/>
          </p:nvGrpSpPr>
          <p:grpSpPr>
            <a:xfrm>
              <a:off x="1754236" y="4908373"/>
              <a:ext cx="4013596" cy="307777"/>
              <a:chOff x="1720957" y="4287549"/>
              <a:chExt cx="4768754" cy="307777"/>
            </a:xfrm>
          </p:grpSpPr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FC79906F-CAC2-4D5A-4A65-066B036716C2}"/>
                  </a:ext>
                </a:extLst>
              </p:cNvPr>
              <p:cNvSpPr txBox="1"/>
              <p:nvPr/>
            </p:nvSpPr>
            <p:spPr bwMode="auto">
              <a:xfrm>
                <a:off x="1720957" y="4287549"/>
                <a:ext cx="32797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8440C627-580F-F771-255B-49A413362140}"/>
                  </a:ext>
                </a:extLst>
              </p:cNvPr>
              <p:cNvSpPr txBox="1"/>
              <p:nvPr/>
            </p:nvSpPr>
            <p:spPr bwMode="auto">
              <a:xfrm>
                <a:off x="2191595" y="4287549"/>
                <a:ext cx="32797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FAB3C774-0B11-D1D3-5A2E-90883165B6BA}"/>
                  </a:ext>
                </a:extLst>
              </p:cNvPr>
              <p:cNvSpPr txBox="1"/>
              <p:nvPr/>
            </p:nvSpPr>
            <p:spPr bwMode="auto">
              <a:xfrm>
                <a:off x="2630568" y="4287549"/>
                <a:ext cx="43653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12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7DA104CA-233B-19E8-63FC-55D6DD4A1AF8}"/>
                  </a:ext>
                </a:extLst>
              </p:cNvPr>
              <p:cNvSpPr txBox="1"/>
              <p:nvPr/>
            </p:nvSpPr>
            <p:spPr bwMode="auto">
              <a:xfrm>
                <a:off x="3120256" y="4287549"/>
                <a:ext cx="43653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18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01A0ABA1-92E9-E89F-3D17-2CE89F46076D}"/>
                  </a:ext>
                </a:extLst>
              </p:cNvPr>
              <p:cNvSpPr txBox="1"/>
              <p:nvPr/>
            </p:nvSpPr>
            <p:spPr bwMode="auto">
              <a:xfrm>
                <a:off x="3597244" y="4287549"/>
                <a:ext cx="43653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24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F7274ED-9241-A988-45C3-45FE93F6E870}"/>
                  </a:ext>
                </a:extLst>
              </p:cNvPr>
              <p:cNvSpPr txBox="1"/>
              <p:nvPr/>
            </p:nvSpPr>
            <p:spPr bwMode="auto">
              <a:xfrm>
                <a:off x="4090496" y="4287549"/>
                <a:ext cx="43653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30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15B20E2D-A0C7-8366-2180-B1AE6A650916}"/>
                  </a:ext>
                </a:extLst>
              </p:cNvPr>
              <p:cNvSpPr txBox="1"/>
              <p:nvPr/>
            </p:nvSpPr>
            <p:spPr bwMode="auto">
              <a:xfrm>
                <a:off x="4596951" y="4287549"/>
                <a:ext cx="43653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36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45B13938-6912-97A9-CF92-0FF51D670C61}"/>
                  </a:ext>
                </a:extLst>
              </p:cNvPr>
              <p:cNvSpPr txBox="1"/>
              <p:nvPr/>
            </p:nvSpPr>
            <p:spPr bwMode="auto">
              <a:xfrm>
                <a:off x="5073939" y="4287549"/>
                <a:ext cx="43653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42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6B8BB435-6150-73B7-CC17-F6832A9DF401}"/>
                  </a:ext>
                </a:extLst>
              </p:cNvPr>
              <p:cNvSpPr txBox="1"/>
              <p:nvPr/>
            </p:nvSpPr>
            <p:spPr bwMode="auto">
              <a:xfrm>
                <a:off x="5567192" y="4287549"/>
                <a:ext cx="43653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48</a:t>
                </a: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227A5FB3-7B85-8937-E978-61B9D57070D4}"/>
                  </a:ext>
                </a:extLst>
              </p:cNvPr>
              <p:cNvSpPr txBox="1"/>
              <p:nvPr/>
            </p:nvSpPr>
            <p:spPr bwMode="auto">
              <a:xfrm>
                <a:off x="6053175" y="4287549"/>
                <a:ext cx="43653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54</a:t>
                </a:r>
              </a:p>
            </p:txBody>
          </p:sp>
        </p:grp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6AB7C65-0CAF-CCEE-E394-A0D89DB73C5B}"/>
                </a:ext>
              </a:extLst>
            </p:cNvPr>
            <p:cNvSpPr/>
            <p:nvPr/>
          </p:nvSpPr>
          <p:spPr bwMode="auto">
            <a:xfrm>
              <a:off x="1885950" y="2582974"/>
              <a:ext cx="3835400" cy="2336800"/>
            </a:xfrm>
            <a:custGeom>
              <a:avLst/>
              <a:gdLst>
                <a:gd name="connsiteX0" fmla="*/ 0 w 3867150"/>
                <a:gd name="connsiteY0" fmla="*/ 0 h 2336800"/>
                <a:gd name="connsiteX1" fmla="*/ 0 w 3867150"/>
                <a:gd name="connsiteY1" fmla="*/ 2336800 h 2336800"/>
                <a:gd name="connsiteX2" fmla="*/ 3867150 w 3867150"/>
                <a:gd name="connsiteY2" fmla="*/ 2336800 h 233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67150" h="2336800">
                  <a:moveTo>
                    <a:pt x="0" y="0"/>
                  </a:moveTo>
                  <a:lnTo>
                    <a:pt x="0" y="2336800"/>
                  </a:lnTo>
                  <a:lnTo>
                    <a:pt x="3867150" y="2336800"/>
                  </a:lnTo>
                </a:path>
              </a:pathLst>
            </a:cu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2036EE8-86D2-3EEE-9945-3EB9C5CCAFF6}"/>
                </a:ext>
              </a:extLst>
            </p:cNvPr>
            <p:cNvGrpSpPr/>
            <p:nvPr/>
          </p:nvGrpSpPr>
          <p:grpSpPr>
            <a:xfrm>
              <a:off x="1803399" y="2595674"/>
              <a:ext cx="95251" cy="2324062"/>
              <a:chOff x="1350051" y="1981200"/>
              <a:chExt cx="901240" cy="2324062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042CF1D8-063B-7917-6B41-6EA710E145B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1981200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68096247-A2DA-17C9-32FB-C460C01FA89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2446012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C9DCEC92-F5B2-DA26-035F-D53153CE662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2910824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19DEA073-D31A-985A-B6D6-273D452F5F7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3375636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47A696E0-0FDD-264D-73CE-A422A627C75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3840448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C5CE9FD5-DD7F-F27C-A96A-0C5030BD443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4305262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D6A70D3-06FA-6E85-2A35-AEB9DC785352}"/>
                </a:ext>
              </a:extLst>
            </p:cNvPr>
            <p:cNvGrpSpPr/>
            <p:nvPr/>
          </p:nvGrpSpPr>
          <p:grpSpPr>
            <a:xfrm rot="5400000">
              <a:off x="3695697" y="3110026"/>
              <a:ext cx="69857" cy="3689352"/>
              <a:chOff x="1350051" y="111842"/>
              <a:chExt cx="901247" cy="4193420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309D57CB-964E-F3CF-BF7D-FBE31B4BA7C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1981200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ACD9045F-6E70-C856-9F2F-BD2F271C822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2446012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6C948FA0-7011-B302-A96C-361B17633CF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2910824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48B018A3-E47F-7504-0E8C-6CB6103F065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3375636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3EDB49CC-551C-502F-2DE2-5DB8EEB4AC0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3840448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14ED94B2-1C28-DB36-52AD-5FA5B562780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4305262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3D8809B8-50C6-B260-9460-557938A377C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6" y="111842"/>
                <a:ext cx="901242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B19FE25A-0B70-4F20-0080-833ABDE8E61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3" y="576654"/>
                <a:ext cx="901243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77FD5B22-9CDB-2155-887B-E9A399AB38A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3" y="1041467"/>
                <a:ext cx="901243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2C3F7629-EE81-B8D8-13B8-500A69A565C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3" y="1506278"/>
                <a:ext cx="901243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6264240-2AF5-3E1C-BD96-65C689D1118E}"/>
                </a:ext>
              </a:extLst>
            </p:cNvPr>
            <p:cNvSpPr txBox="1"/>
            <p:nvPr/>
          </p:nvSpPr>
          <p:spPr bwMode="auto">
            <a:xfrm rot="16200000">
              <a:off x="604334" y="3593429"/>
              <a:ext cx="144084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Probability of OS</a:t>
              </a:r>
            </a:p>
          </p:txBody>
        </p:sp>
      </p:grpSp>
      <p:graphicFrame>
        <p:nvGraphicFramePr>
          <p:cNvPr id="100" name="Table 59">
            <a:extLst>
              <a:ext uri="{FF2B5EF4-FFF2-40B4-BE49-F238E27FC236}">
                <a16:creationId xmlns:a16="http://schemas.microsoft.com/office/drawing/2014/main" id="{9FD15758-68ED-C2E5-1BB6-30C3E098B949}"/>
              </a:ext>
            </a:extLst>
          </p:cNvPr>
          <p:cNvGraphicFramePr>
            <a:graphicFrameLocks noGrp="1"/>
          </p:cNvGraphicFramePr>
          <p:nvPr/>
        </p:nvGraphicFramePr>
        <p:xfrm>
          <a:off x="7424249" y="497422"/>
          <a:ext cx="4389120" cy="2185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73715243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1153412905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607521441"/>
                    </a:ext>
                  </a:extLst>
                </a:gridCol>
              </a:tblGrid>
              <a:tr h="15493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4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+mn-lt"/>
                        </a:rPr>
                        <a:t>TTFields + DTX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(n = 71)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DTX</a:t>
                      </a:r>
                      <a:b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(n = 71)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435162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Median OS, mo (95% CI)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latin typeface="+mn-lt"/>
                        </a:rPr>
                        <a:t>11.1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(8.2-14.1)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latin typeface="+mn-lt"/>
                        </a:rPr>
                        <a:t>8.7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(6.3-11.3)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672294"/>
                  </a:ext>
                </a:extLst>
              </a:tr>
              <a:tr h="154934">
                <a:tc vMerge="1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HR: 0.81 (95% CI: 0.55-1.19; </a:t>
                      </a:r>
                      <a:r>
                        <a:rPr lang="en-US" sz="1400" i="1">
                          <a:solidFill>
                            <a:schemeClr val="tx1"/>
                          </a:solidFill>
                          <a:latin typeface="+mn-lt"/>
                        </a:rPr>
                        <a:t>P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 = .28)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65732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1-yr survival, %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46 (95% CI: 33-57)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38 (95% CI: 27-49)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8259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3-yr survival, %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9 (95% CI: 3-20)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5 (95% CI: 0-18)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4095883"/>
                  </a:ext>
                </a:extLst>
              </a:tr>
            </a:tbl>
          </a:graphicData>
        </a:graphic>
      </p:graphicFrame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9D2287C-4415-1CFE-528A-22F5C4D3E263}"/>
              </a:ext>
            </a:extLst>
          </p:cNvPr>
          <p:cNvGrpSpPr/>
          <p:nvPr/>
        </p:nvGrpSpPr>
        <p:grpSpPr>
          <a:xfrm>
            <a:off x="7293911" y="5689095"/>
            <a:ext cx="4013596" cy="523220"/>
            <a:chOff x="1666677" y="4287549"/>
            <a:chExt cx="4768754" cy="523220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B230FAA-A838-6BC5-5B4E-1368A20DE94C}"/>
                </a:ext>
              </a:extLst>
            </p:cNvPr>
            <p:cNvSpPr txBox="1"/>
            <p:nvPr/>
          </p:nvSpPr>
          <p:spPr bwMode="auto">
            <a:xfrm>
              <a:off x="1666677" y="4287549"/>
              <a:ext cx="43653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71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71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17E57B7-AA90-7A36-5E3E-CE52D1D31A26}"/>
                </a:ext>
              </a:extLst>
            </p:cNvPr>
            <p:cNvSpPr txBox="1"/>
            <p:nvPr/>
          </p:nvSpPr>
          <p:spPr bwMode="auto">
            <a:xfrm>
              <a:off x="2137315" y="4287549"/>
              <a:ext cx="43653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50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47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9B253A76-A8E5-33BF-3049-4BE884EDFDDE}"/>
                </a:ext>
              </a:extLst>
            </p:cNvPr>
            <p:cNvSpPr txBox="1"/>
            <p:nvPr/>
          </p:nvSpPr>
          <p:spPr bwMode="auto">
            <a:xfrm>
              <a:off x="2630568" y="4287549"/>
              <a:ext cx="43653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27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25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B582F999-A56B-5816-1EF1-FC86922FF944}"/>
                </a:ext>
              </a:extLst>
            </p:cNvPr>
            <p:cNvSpPr txBox="1"/>
            <p:nvPr/>
          </p:nvSpPr>
          <p:spPr bwMode="auto">
            <a:xfrm>
              <a:off x="3120256" y="4287549"/>
              <a:ext cx="43653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11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114BF9DB-94B0-3203-FBC2-DE06970DE9DA}"/>
                </a:ext>
              </a:extLst>
            </p:cNvPr>
            <p:cNvSpPr txBox="1"/>
            <p:nvPr/>
          </p:nvSpPr>
          <p:spPr bwMode="auto">
            <a:xfrm>
              <a:off x="3651525" y="4287549"/>
              <a:ext cx="3279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9A92F9D7-1E85-3C3A-0139-348A2BF58F40}"/>
                </a:ext>
              </a:extLst>
            </p:cNvPr>
            <p:cNvSpPr txBox="1"/>
            <p:nvPr/>
          </p:nvSpPr>
          <p:spPr bwMode="auto">
            <a:xfrm>
              <a:off x="4144777" y="4287549"/>
              <a:ext cx="3279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9C336E26-3E47-8CC0-04CB-FDC7598C76AC}"/>
                </a:ext>
              </a:extLst>
            </p:cNvPr>
            <p:cNvSpPr txBox="1"/>
            <p:nvPr/>
          </p:nvSpPr>
          <p:spPr bwMode="auto">
            <a:xfrm>
              <a:off x="4651232" y="4287549"/>
              <a:ext cx="3279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10B73873-9AB9-CD7C-11A2-7C5DF092AC8C}"/>
                </a:ext>
              </a:extLst>
            </p:cNvPr>
            <p:cNvSpPr txBox="1"/>
            <p:nvPr/>
          </p:nvSpPr>
          <p:spPr bwMode="auto">
            <a:xfrm>
              <a:off x="5128220" y="4287549"/>
              <a:ext cx="3279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38E4ADB1-622C-CE82-91D0-20701EB42169}"/>
                </a:ext>
              </a:extLst>
            </p:cNvPr>
            <p:cNvSpPr txBox="1"/>
            <p:nvPr/>
          </p:nvSpPr>
          <p:spPr bwMode="auto">
            <a:xfrm>
              <a:off x="5621473" y="4287549"/>
              <a:ext cx="3279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E823501A-B4A2-7D81-968A-BF986BDC427A}"/>
                </a:ext>
              </a:extLst>
            </p:cNvPr>
            <p:cNvSpPr txBox="1"/>
            <p:nvPr/>
          </p:nvSpPr>
          <p:spPr bwMode="auto">
            <a:xfrm>
              <a:off x="6107456" y="4287549"/>
              <a:ext cx="3279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310CBAA0-516F-798E-5AE6-CF53FDE7686B}"/>
              </a:ext>
            </a:extLst>
          </p:cNvPr>
          <p:cNvSpPr txBox="1"/>
          <p:nvPr/>
        </p:nvSpPr>
        <p:spPr bwMode="auto">
          <a:xfrm>
            <a:off x="6149678" y="5484913"/>
            <a:ext cx="124316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1587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TTFields + DTX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DTX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371AE70-C345-7AFD-E4E6-2B9002B983FD}"/>
              </a:ext>
            </a:extLst>
          </p:cNvPr>
          <p:cNvSpPr txBox="1"/>
          <p:nvPr/>
        </p:nvSpPr>
        <p:spPr bwMode="auto">
          <a:xfrm>
            <a:off x="9808998" y="4556087"/>
            <a:ext cx="12614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TTFields + DTX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66B04571-7BB8-6D04-CF4A-0FE4348963D3}"/>
              </a:ext>
            </a:extLst>
          </p:cNvPr>
          <p:cNvSpPr txBox="1"/>
          <p:nvPr/>
        </p:nvSpPr>
        <p:spPr bwMode="auto">
          <a:xfrm>
            <a:off x="9679011" y="4820984"/>
            <a:ext cx="4834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DTX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F09738F-663D-DEFB-5804-359E72F4697D}"/>
              </a:ext>
            </a:extLst>
          </p:cNvPr>
          <p:cNvSpPr txBox="1"/>
          <p:nvPr/>
        </p:nvSpPr>
        <p:spPr bwMode="auto">
          <a:xfrm>
            <a:off x="4059845" y="4147136"/>
            <a:ext cx="11534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TTFields + ICI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9AB350B4-05FA-828F-FA0F-BBB815FD9962}"/>
              </a:ext>
            </a:extLst>
          </p:cNvPr>
          <p:cNvSpPr txBox="1"/>
          <p:nvPr/>
        </p:nvSpPr>
        <p:spPr bwMode="auto">
          <a:xfrm>
            <a:off x="4515496" y="4773574"/>
            <a:ext cx="3754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ICI</a:t>
            </a:r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E90D0521-0B90-BF0E-54DA-ADE757F8ECD9}"/>
              </a:ext>
            </a:extLst>
          </p:cNvPr>
          <p:cNvSpPr/>
          <p:nvPr/>
        </p:nvSpPr>
        <p:spPr bwMode="auto">
          <a:xfrm>
            <a:off x="1715653" y="2823686"/>
            <a:ext cx="3797300" cy="1647825"/>
          </a:xfrm>
          <a:custGeom>
            <a:avLst/>
            <a:gdLst>
              <a:gd name="connsiteX0" fmla="*/ 3797300 w 3797300"/>
              <a:gd name="connsiteY0" fmla="*/ 1647825 h 1647825"/>
              <a:gd name="connsiteX1" fmla="*/ 2387600 w 3797300"/>
              <a:gd name="connsiteY1" fmla="*/ 1647825 h 1647825"/>
              <a:gd name="connsiteX2" fmla="*/ 2387600 w 3797300"/>
              <a:gd name="connsiteY2" fmla="*/ 1565275 h 1647825"/>
              <a:gd name="connsiteX3" fmla="*/ 2095500 w 3797300"/>
              <a:gd name="connsiteY3" fmla="*/ 1565275 h 1647825"/>
              <a:gd name="connsiteX4" fmla="*/ 2095500 w 3797300"/>
              <a:gd name="connsiteY4" fmla="*/ 1492250 h 1647825"/>
              <a:gd name="connsiteX5" fmla="*/ 2038350 w 3797300"/>
              <a:gd name="connsiteY5" fmla="*/ 1492250 h 1647825"/>
              <a:gd name="connsiteX6" fmla="*/ 2038350 w 3797300"/>
              <a:gd name="connsiteY6" fmla="*/ 1428750 h 1647825"/>
              <a:gd name="connsiteX7" fmla="*/ 1892300 w 3797300"/>
              <a:gd name="connsiteY7" fmla="*/ 1428750 h 1647825"/>
              <a:gd name="connsiteX8" fmla="*/ 1892300 w 3797300"/>
              <a:gd name="connsiteY8" fmla="*/ 1355725 h 1647825"/>
              <a:gd name="connsiteX9" fmla="*/ 1574800 w 3797300"/>
              <a:gd name="connsiteY9" fmla="*/ 1355725 h 1647825"/>
              <a:gd name="connsiteX10" fmla="*/ 1574800 w 3797300"/>
              <a:gd name="connsiteY10" fmla="*/ 1298575 h 1647825"/>
              <a:gd name="connsiteX11" fmla="*/ 1555750 w 3797300"/>
              <a:gd name="connsiteY11" fmla="*/ 1298575 h 1647825"/>
              <a:gd name="connsiteX12" fmla="*/ 1555750 w 3797300"/>
              <a:gd name="connsiteY12" fmla="*/ 1250950 h 1647825"/>
              <a:gd name="connsiteX13" fmla="*/ 1311275 w 3797300"/>
              <a:gd name="connsiteY13" fmla="*/ 1250950 h 1647825"/>
              <a:gd name="connsiteX14" fmla="*/ 1311275 w 3797300"/>
              <a:gd name="connsiteY14" fmla="*/ 1206500 h 1647825"/>
              <a:gd name="connsiteX15" fmla="*/ 1257300 w 3797300"/>
              <a:gd name="connsiteY15" fmla="*/ 1206500 h 1647825"/>
              <a:gd name="connsiteX16" fmla="*/ 1257300 w 3797300"/>
              <a:gd name="connsiteY16" fmla="*/ 1146175 h 1647825"/>
              <a:gd name="connsiteX17" fmla="*/ 1228725 w 3797300"/>
              <a:gd name="connsiteY17" fmla="*/ 1146175 h 1647825"/>
              <a:gd name="connsiteX18" fmla="*/ 1228725 w 3797300"/>
              <a:gd name="connsiteY18" fmla="*/ 1108075 h 1647825"/>
              <a:gd name="connsiteX19" fmla="*/ 1019175 w 3797300"/>
              <a:gd name="connsiteY19" fmla="*/ 1108075 h 1647825"/>
              <a:gd name="connsiteX20" fmla="*/ 1019175 w 3797300"/>
              <a:gd name="connsiteY20" fmla="*/ 1060450 h 1647825"/>
              <a:gd name="connsiteX21" fmla="*/ 958850 w 3797300"/>
              <a:gd name="connsiteY21" fmla="*/ 1060450 h 1647825"/>
              <a:gd name="connsiteX22" fmla="*/ 958850 w 3797300"/>
              <a:gd name="connsiteY22" fmla="*/ 1006475 h 1647825"/>
              <a:gd name="connsiteX23" fmla="*/ 892175 w 3797300"/>
              <a:gd name="connsiteY23" fmla="*/ 1006475 h 1647825"/>
              <a:gd name="connsiteX24" fmla="*/ 892175 w 3797300"/>
              <a:gd name="connsiteY24" fmla="*/ 962025 h 1647825"/>
              <a:gd name="connsiteX25" fmla="*/ 863600 w 3797300"/>
              <a:gd name="connsiteY25" fmla="*/ 962025 h 1647825"/>
              <a:gd name="connsiteX26" fmla="*/ 863600 w 3797300"/>
              <a:gd name="connsiteY26" fmla="*/ 920750 h 1647825"/>
              <a:gd name="connsiteX27" fmla="*/ 819150 w 3797300"/>
              <a:gd name="connsiteY27" fmla="*/ 920750 h 1647825"/>
              <a:gd name="connsiteX28" fmla="*/ 819150 w 3797300"/>
              <a:gd name="connsiteY28" fmla="*/ 885825 h 1647825"/>
              <a:gd name="connsiteX29" fmla="*/ 682625 w 3797300"/>
              <a:gd name="connsiteY29" fmla="*/ 885825 h 1647825"/>
              <a:gd name="connsiteX30" fmla="*/ 682625 w 3797300"/>
              <a:gd name="connsiteY30" fmla="*/ 806450 h 1647825"/>
              <a:gd name="connsiteX31" fmla="*/ 635000 w 3797300"/>
              <a:gd name="connsiteY31" fmla="*/ 806450 h 1647825"/>
              <a:gd name="connsiteX32" fmla="*/ 635000 w 3797300"/>
              <a:gd name="connsiteY32" fmla="*/ 768350 h 1647825"/>
              <a:gd name="connsiteX33" fmla="*/ 622300 w 3797300"/>
              <a:gd name="connsiteY33" fmla="*/ 768350 h 1647825"/>
              <a:gd name="connsiteX34" fmla="*/ 622300 w 3797300"/>
              <a:gd name="connsiteY34" fmla="*/ 714375 h 1647825"/>
              <a:gd name="connsiteX35" fmla="*/ 609600 w 3797300"/>
              <a:gd name="connsiteY35" fmla="*/ 714375 h 1647825"/>
              <a:gd name="connsiteX36" fmla="*/ 609600 w 3797300"/>
              <a:gd name="connsiteY36" fmla="*/ 682625 h 1647825"/>
              <a:gd name="connsiteX37" fmla="*/ 555625 w 3797300"/>
              <a:gd name="connsiteY37" fmla="*/ 682625 h 1647825"/>
              <a:gd name="connsiteX38" fmla="*/ 555625 w 3797300"/>
              <a:gd name="connsiteY38" fmla="*/ 650875 h 1647825"/>
              <a:gd name="connsiteX39" fmla="*/ 482600 w 3797300"/>
              <a:gd name="connsiteY39" fmla="*/ 650875 h 1647825"/>
              <a:gd name="connsiteX40" fmla="*/ 482600 w 3797300"/>
              <a:gd name="connsiteY40" fmla="*/ 581025 h 1647825"/>
              <a:gd name="connsiteX41" fmla="*/ 447675 w 3797300"/>
              <a:gd name="connsiteY41" fmla="*/ 581025 h 1647825"/>
              <a:gd name="connsiteX42" fmla="*/ 447675 w 3797300"/>
              <a:gd name="connsiteY42" fmla="*/ 539750 h 1647825"/>
              <a:gd name="connsiteX43" fmla="*/ 434975 w 3797300"/>
              <a:gd name="connsiteY43" fmla="*/ 539750 h 1647825"/>
              <a:gd name="connsiteX44" fmla="*/ 434975 w 3797300"/>
              <a:gd name="connsiteY44" fmla="*/ 498475 h 1647825"/>
              <a:gd name="connsiteX45" fmla="*/ 428625 w 3797300"/>
              <a:gd name="connsiteY45" fmla="*/ 504825 h 1647825"/>
              <a:gd name="connsiteX46" fmla="*/ 428625 w 3797300"/>
              <a:gd name="connsiteY46" fmla="*/ 457200 h 1647825"/>
              <a:gd name="connsiteX47" fmla="*/ 406400 w 3797300"/>
              <a:gd name="connsiteY47" fmla="*/ 457200 h 1647825"/>
              <a:gd name="connsiteX48" fmla="*/ 406400 w 3797300"/>
              <a:gd name="connsiteY48" fmla="*/ 381000 h 1647825"/>
              <a:gd name="connsiteX49" fmla="*/ 349250 w 3797300"/>
              <a:gd name="connsiteY49" fmla="*/ 381000 h 1647825"/>
              <a:gd name="connsiteX50" fmla="*/ 349250 w 3797300"/>
              <a:gd name="connsiteY50" fmla="*/ 339725 h 1647825"/>
              <a:gd name="connsiteX51" fmla="*/ 292100 w 3797300"/>
              <a:gd name="connsiteY51" fmla="*/ 339725 h 1647825"/>
              <a:gd name="connsiteX52" fmla="*/ 292100 w 3797300"/>
              <a:gd name="connsiteY52" fmla="*/ 301625 h 1647825"/>
              <a:gd name="connsiteX53" fmla="*/ 257175 w 3797300"/>
              <a:gd name="connsiteY53" fmla="*/ 301625 h 1647825"/>
              <a:gd name="connsiteX54" fmla="*/ 257175 w 3797300"/>
              <a:gd name="connsiteY54" fmla="*/ 269875 h 1647825"/>
              <a:gd name="connsiteX55" fmla="*/ 234950 w 3797300"/>
              <a:gd name="connsiteY55" fmla="*/ 269875 h 1647825"/>
              <a:gd name="connsiteX56" fmla="*/ 234950 w 3797300"/>
              <a:gd name="connsiteY56" fmla="*/ 228600 h 1647825"/>
              <a:gd name="connsiteX57" fmla="*/ 209550 w 3797300"/>
              <a:gd name="connsiteY57" fmla="*/ 228600 h 1647825"/>
              <a:gd name="connsiteX58" fmla="*/ 209550 w 3797300"/>
              <a:gd name="connsiteY58" fmla="*/ 196850 h 1647825"/>
              <a:gd name="connsiteX59" fmla="*/ 171450 w 3797300"/>
              <a:gd name="connsiteY59" fmla="*/ 196850 h 1647825"/>
              <a:gd name="connsiteX60" fmla="*/ 171450 w 3797300"/>
              <a:gd name="connsiteY60" fmla="*/ 152400 h 1647825"/>
              <a:gd name="connsiteX61" fmla="*/ 133350 w 3797300"/>
              <a:gd name="connsiteY61" fmla="*/ 152400 h 1647825"/>
              <a:gd name="connsiteX62" fmla="*/ 133350 w 3797300"/>
              <a:gd name="connsiteY62" fmla="*/ 111125 h 1647825"/>
              <a:gd name="connsiteX63" fmla="*/ 85725 w 3797300"/>
              <a:gd name="connsiteY63" fmla="*/ 111125 h 1647825"/>
              <a:gd name="connsiteX64" fmla="*/ 85725 w 3797300"/>
              <a:gd name="connsiteY64" fmla="*/ 53975 h 1647825"/>
              <a:gd name="connsiteX65" fmla="*/ 63500 w 3797300"/>
              <a:gd name="connsiteY65" fmla="*/ 53975 h 1647825"/>
              <a:gd name="connsiteX66" fmla="*/ 63500 w 3797300"/>
              <a:gd name="connsiteY66" fmla="*/ 0 h 1647825"/>
              <a:gd name="connsiteX67" fmla="*/ 0 w 3797300"/>
              <a:gd name="connsiteY67" fmla="*/ 0 h 164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797300" h="1647825">
                <a:moveTo>
                  <a:pt x="3797300" y="1647825"/>
                </a:moveTo>
                <a:lnTo>
                  <a:pt x="2387600" y="1647825"/>
                </a:lnTo>
                <a:lnTo>
                  <a:pt x="2387600" y="1565275"/>
                </a:lnTo>
                <a:lnTo>
                  <a:pt x="2095500" y="1565275"/>
                </a:lnTo>
                <a:lnTo>
                  <a:pt x="2095500" y="1492250"/>
                </a:lnTo>
                <a:lnTo>
                  <a:pt x="2038350" y="1492250"/>
                </a:lnTo>
                <a:lnTo>
                  <a:pt x="2038350" y="1428750"/>
                </a:lnTo>
                <a:lnTo>
                  <a:pt x="1892300" y="1428750"/>
                </a:lnTo>
                <a:lnTo>
                  <a:pt x="1892300" y="1355725"/>
                </a:lnTo>
                <a:lnTo>
                  <a:pt x="1574800" y="1355725"/>
                </a:lnTo>
                <a:lnTo>
                  <a:pt x="1574800" y="1298575"/>
                </a:lnTo>
                <a:lnTo>
                  <a:pt x="1555750" y="1298575"/>
                </a:lnTo>
                <a:lnTo>
                  <a:pt x="1555750" y="1250950"/>
                </a:lnTo>
                <a:lnTo>
                  <a:pt x="1311275" y="1250950"/>
                </a:lnTo>
                <a:lnTo>
                  <a:pt x="1311275" y="1206500"/>
                </a:lnTo>
                <a:lnTo>
                  <a:pt x="1257300" y="1206500"/>
                </a:lnTo>
                <a:lnTo>
                  <a:pt x="1257300" y="1146175"/>
                </a:lnTo>
                <a:lnTo>
                  <a:pt x="1228725" y="1146175"/>
                </a:lnTo>
                <a:lnTo>
                  <a:pt x="1228725" y="1108075"/>
                </a:lnTo>
                <a:lnTo>
                  <a:pt x="1019175" y="1108075"/>
                </a:lnTo>
                <a:lnTo>
                  <a:pt x="1019175" y="1060450"/>
                </a:lnTo>
                <a:lnTo>
                  <a:pt x="958850" y="1060450"/>
                </a:lnTo>
                <a:lnTo>
                  <a:pt x="958850" y="1006475"/>
                </a:lnTo>
                <a:lnTo>
                  <a:pt x="892175" y="1006475"/>
                </a:lnTo>
                <a:lnTo>
                  <a:pt x="892175" y="962025"/>
                </a:lnTo>
                <a:lnTo>
                  <a:pt x="863600" y="962025"/>
                </a:lnTo>
                <a:lnTo>
                  <a:pt x="863600" y="920750"/>
                </a:lnTo>
                <a:lnTo>
                  <a:pt x="819150" y="920750"/>
                </a:lnTo>
                <a:lnTo>
                  <a:pt x="819150" y="885825"/>
                </a:lnTo>
                <a:lnTo>
                  <a:pt x="682625" y="885825"/>
                </a:lnTo>
                <a:lnTo>
                  <a:pt x="682625" y="806450"/>
                </a:lnTo>
                <a:lnTo>
                  <a:pt x="635000" y="806450"/>
                </a:lnTo>
                <a:lnTo>
                  <a:pt x="635000" y="768350"/>
                </a:lnTo>
                <a:lnTo>
                  <a:pt x="622300" y="768350"/>
                </a:lnTo>
                <a:lnTo>
                  <a:pt x="622300" y="714375"/>
                </a:lnTo>
                <a:lnTo>
                  <a:pt x="609600" y="714375"/>
                </a:lnTo>
                <a:lnTo>
                  <a:pt x="609600" y="682625"/>
                </a:lnTo>
                <a:lnTo>
                  <a:pt x="555625" y="682625"/>
                </a:lnTo>
                <a:lnTo>
                  <a:pt x="555625" y="650875"/>
                </a:lnTo>
                <a:lnTo>
                  <a:pt x="482600" y="650875"/>
                </a:lnTo>
                <a:lnTo>
                  <a:pt x="482600" y="581025"/>
                </a:lnTo>
                <a:lnTo>
                  <a:pt x="447675" y="581025"/>
                </a:lnTo>
                <a:lnTo>
                  <a:pt x="447675" y="539750"/>
                </a:lnTo>
                <a:lnTo>
                  <a:pt x="434975" y="539750"/>
                </a:lnTo>
                <a:lnTo>
                  <a:pt x="434975" y="498475"/>
                </a:lnTo>
                <a:lnTo>
                  <a:pt x="428625" y="504825"/>
                </a:lnTo>
                <a:lnTo>
                  <a:pt x="428625" y="457200"/>
                </a:lnTo>
                <a:lnTo>
                  <a:pt x="406400" y="457200"/>
                </a:lnTo>
                <a:lnTo>
                  <a:pt x="406400" y="381000"/>
                </a:lnTo>
                <a:lnTo>
                  <a:pt x="349250" y="381000"/>
                </a:lnTo>
                <a:lnTo>
                  <a:pt x="349250" y="339725"/>
                </a:lnTo>
                <a:lnTo>
                  <a:pt x="292100" y="339725"/>
                </a:lnTo>
                <a:lnTo>
                  <a:pt x="292100" y="301625"/>
                </a:lnTo>
                <a:lnTo>
                  <a:pt x="257175" y="301625"/>
                </a:lnTo>
                <a:lnTo>
                  <a:pt x="257175" y="269875"/>
                </a:lnTo>
                <a:lnTo>
                  <a:pt x="234950" y="269875"/>
                </a:lnTo>
                <a:lnTo>
                  <a:pt x="234950" y="228600"/>
                </a:lnTo>
                <a:lnTo>
                  <a:pt x="209550" y="228600"/>
                </a:lnTo>
                <a:lnTo>
                  <a:pt x="209550" y="196850"/>
                </a:lnTo>
                <a:lnTo>
                  <a:pt x="171450" y="196850"/>
                </a:lnTo>
                <a:lnTo>
                  <a:pt x="171450" y="152400"/>
                </a:lnTo>
                <a:lnTo>
                  <a:pt x="133350" y="152400"/>
                </a:lnTo>
                <a:lnTo>
                  <a:pt x="133350" y="111125"/>
                </a:lnTo>
                <a:lnTo>
                  <a:pt x="85725" y="111125"/>
                </a:lnTo>
                <a:lnTo>
                  <a:pt x="85725" y="53975"/>
                </a:lnTo>
                <a:lnTo>
                  <a:pt x="63500" y="53975"/>
                </a:lnTo>
                <a:lnTo>
                  <a:pt x="63500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0BEB77E5-4986-83BA-B3FA-1FB69A769BAC}"/>
              </a:ext>
            </a:extLst>
          </p:cNvPr>
          <p:cNvSpPr/>
          <p:nvPr/>
        </p:nvSpPr>
        <p:spPr bwMode="auto">
          <a:xfrm>
            <a:off x="1722003" y="2788761"/>
            <a:ext cx="2809875" cy="2295525"/>
          </a:xfrm>
          <a:custGeom>
            <a:avLst/>
            <a:gdLst>
              <a:gd name="connsiteX0" fmla="*/ 2809875 w 2809875"/>
              <a:gd name="connsiteY0" fmla="*/ 2295525 h 2295525"/>
              <a:gd name="connsiteX1" fmla="*/ 2809875 w 2809875"/>
              <a:gd name="connsiteY1" fmla="*/ 2101850 h 2295525"/>
              <a:gd name="connsiteX2" fmla="*/ 2260600 w 2809875"/>
              <a:gd name="connsiteY2" fmla="*/ 2101850 h 2295525"/>
              <a:gd name="connsiteX3" fmla="*/ 2260600 w 2809875"/>
              <a:gd name="connsiteY3" fmla="*/ 2032000 h 2295525"/>
              <a:gd name="connsiteX4" fmla="*/ 2108200 w 2809875"/>
              <a:gd name="connsiteY4" fmla="*/ 2032000 h 2295525"/>
              <a:gd name="connsiteX5" fmla="*/ 2108200 w 2809875"/>
              <a:gd name="connsiteY5" fmla="*/ 1965325 h 2295525"/>
              <a:gd name="connsiteX6" fmla="*/ 2016125 w 2809875"/>
              <a:gd name="connsiteY6" fmla="*/ 1965325 h 2295525"/>
              <a:gd name="connsiteX7" fmla="*/ 2016125 w 2809875"/>
              <a:gd name="connsiteY7" fmla="*/ 1895475 h 2295525"/>
              <a:gd name="connsiteX8" fmla="*/ 1914525 w 2809875"/>
              <a:gd name="connsiteY8" fmla="*/ 1895475 h 2295525"/>
              <a:gd name="connsiteX9" fmla="*/ 1914525 w 2809875"/>
              <a:gd name="connsiteY9" fmla="*/ 1752600 h 2295525"/>
              <a:gd name="connsiteX10" fmla="*/ 1784350 w 2809875"/>
              <a:gd name="connsiteY10" fmla="*/ 1752600 h 2295525"/>
              <a:gd name="connsiteX11" fmla="*/ 1784350 w 2809875"/>
              <a:gd name="connsiteY11" fmla="*/ 1689100 h 2295525"/>
              <a:gd name="connsiteX12" fmla="*/ 1476375 w 2809875"/>
              <a:gd name="connsiteY12" fmla="*/ 1689100 h 2295525"/>
              <a:gd name="connsiteX13" fmla="*/ 1476375 w 2809875"/>
              <a:gd name="connsiteY13" fmla="*/ 1565275 h 2295525"/>
              <a:gd name="connsiteX14" fmla="*/ 1460500 w 2809875"/>
              <a:gd name="connsiteY14" fmla="*/ 1565275 h 2295525"/>
              <a:gd name="connsiteX15" fmla="*/ 1460500 w 2809875"/>
              <a:gd name="connsiteY15" fmla="*/ 1514475 h 2295525"/>
              <a:gd name="connsiteX16" fmla="*/ 1276350 w 2809875"/>
              <a:gd name="connsiteY16" fmla="*/ 1514475 h 2295525"/>
              <a:gd name="connsiteX17" fmla="*/ 1276350 w 2809875"/>
              <a:gd name="connsiteY17" fmla="*/ 1460500 h 2295525"/>
              <a:gd name="connsiteX18" fmla="*/ 1219200 w 2809875"/>
              <a:gd name="connsiteY18" fmla="*/ 1460500 h 2295525"/>
              <a:gd name="connsiteX19" fmla="*/ 1219200 w 2809875"/>
              <a:gd name="connsiteY19" fmla="*/ 1419225 h 2295525"/>
              <a:gd name="connsiteX20" fmla="*/ 1162050 w 2809875"/>
              <a:gd name="connsiteY20" fmla="*/ 1419225 h 2295525"/>
              <a:gd name="connsiteX21" fmla="*/ 1162050 w 2809875"/>
              <a:gd name="connsiteY21" fmla="*/ 1381125 h 2295525"/>
              <a:gd name="connsiteX22" fmla="*/ 1076325 w 2809875"/>
              <a:gd name="connsiteY22" fmla="*/ 1381125 h 2295525"/>
              <a:gd name="connsiteX23" fmla="*/ 1076325 w 2809875"/>
              <a:gd name="connsiteY23" fmla="*/ 1333500 h 2295525"/>
              <a:gd name="connsiteX24" fmla="*/ 1054100 w 2809875"/>
              <a:gd name="connsiteY24" fmla="*/ 1333500 h 2295525"/>
              <a:gd name="connsiteX25" fmla="*/ 1054100 w 2809875"/>
              <a:gd name="connsiteY25" fmla="*/ 1289050 h 2295525"/>
              <a:gd name="connsiteX26" fmla="*/ 930275 w 2809875"/>
              <a:gd name="connsiteY26" fmla="*/ 1289050 h 2295525"/>
              <a:gd name="connsiteX27" fmla="*/ 930275 w 2809875"/>
              <a:gd name="connsiteY27" fmla="*/ 1257300 h 2295525"/>
              <a:gd name="connsiteX28" fmla="*/ 746125 w 2809875"/>
              <a:gd name="connsiteY28" fmla="*/ 1257300 h 2295525"/>
              <a:gd name="connsiteX29" fmla="*/ 746125 w 2809875"/>
              <a:gd name="connsiteY29" fmla="*/ 1219200 h 2295525"/>
              <a:gd name="connsiteX30" fmla="*/ 714375 w 2809875"/>
              <a:gd name="connsiteY30" fmla="*/ 1219200 h 2295525"/>
              <a:gd name="connsiteX31" fmla="*/ 714375 w 2809875"/>
              <a:gd name="connsiteY31" fmla="*/ 1184275 h 2295525"/>
              <a:gd name="connsiteX32" fmla="*/ 695325 w 2809875"/>
              <a:gd name="connsiteY32" fmla="*/ 1184275 h 2295525"/>
              <a:gd name="connsiteX33" fmla="*/ 695325 w 2809875"/>
              <a:gd name="connsiteY33" fmla="*/ 1149350 h 2295525"/>
              <a:gd name="connsiteX34" fmla="*/ 673100 w 2809875"/>
              <a:gd name="connsiteY34" fmla="*/ 1149350 h 2295525"/>
              <a:gd name="connsiteX35" fmla="*/ 673100 w 2809875"/>
              <a:gd name="connsiteY35" fmla="*/ 1117600 h 2295525"/>
              <a:gd name="connsiteX36" fmla="*/ 650875 w 2809875"/>
              <a:gd name="connsiteY36" fmla="*/ 1117600 h 2295525"/>
              <a:gd name="connsiteX37" fmla="*/ 650875 w 2809875"/>
              <a:gd name="connsiteY37" fmla="*/ 1079500 h 2295525"/>
              <a:gd name="connsiteX38" fmla="*/ 644525 w 2809875"/>
              <a:gd name="connsiteY38" fmla="*/ 1079500 h 2295525"/>
              <a:gd name="connsiteX39" fmla="*/ 644525 w 2809875"/>
              <a:gd name="connsiteY39" fmla="*/ 1041400 h 2295525"/>
              <a:gd name="connsiteX40" fmla="*/ 628650 w 2809875"/>
              <a:gd name="connsiteY40" fmla="*/ 1041400 h 2295525"/>
              <a:gd name="connsiteX41" fmla="*/ 628650 w 2809875"/>
              <a:gd name="connsiteY41" fmla="*/ 971550 h 2295525"/>
              <a:gd name="connsiteX42" fmla="*/ 603250 w 2809875"/>
              <a:gd name="connsiteY42" fmla="*/ 971550 h 2295525"/>
              <a:gd name="connsiteX43" fmla="*/ 603250 w 2809875"/>
              <a:gd name="connsiteY43" fmla="*/ 911225 h 2295525"/>
              <a:gd name="connsiteX44" fmla="*/ 527050 w 2809875"/>
              <a:gd name="connsiteY44" fmla="*/ 911225 h 2295525"/>
              <a:gd name="connsiteX45" fmla="*/ 527050 w 2809875"/>
              <a:gd name="connsiteY45" fmla="*/ 869950 h 2295525"/>
              <a:gd name="connsiteX46" fmla="*/ 517525 w 2809875"/>
              <a:gd name="connsiteY46" fmla="*/ 869950 h 2295525"/>
              <a:gd name="connsiteX47" fmla="*/ 517525 w 2809875"/>
              <a:gd name="connsiteY47" fmla="*/ 800100 h 2295525"/>
              <a:gd name="connsiteX48" fmla="*/ 495300 w 2809875"/>
              <a:gd name="connsiteY48" fmla="*/ 800100 h 2295525"/>
              <a:gd name="connsiteX49" fmla="*/ 495300 w 2809875"/>
              <a:gd name="connsiteY49" fmla="*/ 771525 h 2295525"/>
              <a:gd name="connsiteX50" fmla="*/ 457200 w 2809875"/>
              <a:gd name="connsiteY50" fmla="*/ 771525 h 2295525"/>
              <a:gd name="connsiteX51" fmla="*/ 457200 w 2809875"/>
              <a:gd name="connsiteY51" fmla="*/ 730250 h 2295525"/>
              <a:gd name="connsiteX52" fmla="*/ 457200 w 2809875"/>
              <a:gd name="connsiteY52" fmla="*/ 730250 h 2295525"/>
              <a:gd name="connsiteX53" fmla="*/ 441325 w 2809875"/>
              <a:gd name="connsiteY53" fmla="*/ 730250 h 2295525"/>
              <a:gd name="connsiteX54" fmla="*/ 441325 w 2809875"/>
              <a:gd name="connsiteY54" fmla="*/ 701675 h 2295525"/>
              <a:gd name="connsiteX55" fmla="*/ 422275 w 2809875"/>
              <a:gd name="connsiteY55" fmla="*/ 701675 h 2295525"/>
              <a:gd name="connsiteX56" fmla="*/ 422275 w 2809875"/>
              <a:gd name="connsiteY56" fmla="*/ 666750 h 2295525"/>
              <a:gd name="connsiteX57" fmla="*/ 390525 w 2809875"/>
              <a:gd name="connsiteY57" fmla="*/ 666750 h 2295525"/>
              <a:gd name="connsiteX58" fmla="*/ 390525 w 2809875"/>
              <a:gd name="connsiteY58" fmla="*/ 622300 h 2295525"/>
              <a:gd name="connsiteX59" fmla="*/ 368300 w 2809875"/>
              <a:gd name="connsiteY59" fmla="*/ 622300 h 2295525"/>
              <a:gd name="connsiteX60" fmla="*/ 368300 w 2809875"/>
              <a:gd name="connsiteY60" fmla="*/ 600075 h 2295525"/>
              <a:gd name="connsiteX61" fmla="*/ 352425 w 2809875"/>
              <a:gd name="connsiteY61" fmla="*/ 600075 h 2295525"/>
              <a:gd name="connsiteX62" fmla="*/ 352425 w 2809875"/>
              <a:gd name="connsiteY62" fmla="*/ 558800 h 2295525"/>
              <a:gd name="connsiteX63" fmla="*/ 323850 w 2809875"/>
              <a:gd name="connsiteY63" fmla="*/ 558800 h 2295525"/>
              <a:gd name="connsiteX64" fmla="*/ 323850 w 2809875"/>
              <a:gd name="connsiteY64" fmla="*/ 523875 h 2295525"/>
              <a:gd name="connsiteX65" fmla="*/ 323850 w 2809875"/>
              <a:gd name="connsiteY65" fmla="*/ 523875 h 2295525"/>
              <a:gd name="connsiteX66" fmla="*/ 304800 w 2809875"/>
              <a:gd name="connsiteY66" fmla="*/ 523875 h 2295525"/>
              <a:gd name="connsiteX67" fmla="*/ 304800 w 2809875"/>
              <a:gd name="connsiteY67" fmla="*/ 485775 h 2295525"/>
              <a:gd name="connsiteX68" fmla="*/ 234950 w 2809875"/>
              <a:gd name="connsiteY68" fmla="*/ 485775 h 2295525"/>
              <a:gd name="connsiteX69" fmla="*/ 234950 w 2809875"/>
              <a:gd name="connsiteY69" fmla="*/ 450850 h 2295525"/>
              <a:gd name="connsiteX70" fmla="*/ 168275 w 2809875"/>
              <a:gd name="connsiteY70" fmla="*/ 450850 h 2295525"/>
              <a:gd name="connsiteX71" fmla="*/ 168275 w 2809875"/>
              <a:gd name="connsiteY71" fmla="*/ 412750 h 2295525"/>
              <a:gd name="connsiteX72" fmla="*/ 130175 w 2809875"/>
              <a:gd name="connsiteY72" fmla="*/ 412750 h 2295525"/>
              <a:gd name="connsiteX73" fmla="*/ 130175 w 2809875"/>
              <a:gd name="connsiteY73" fmla="*/ 352425 h 2295525"/>
              <a:gd name="connsiteX74" fmla="*/ 123825 w 2809875"/>
              <a:gd name="connsiteY74" fmla="*/ 352425 h 2295525"/>
              <a:gd name="connsiteX75" fmla="*/ 123825 w 2809875"/>
              <a:gd name="connsiteY75" fmla="*/ 282575 h 2295525"/>
              <a:gd name="connsiteX76" fmla="*/ 101600 w 2809875"/>
              <a:gd name="connsiteY76" fmla="*/ 282575 h 2295525"/>
              <a:gd name="connsiteX77" fmla="*/ 101600 w 2809875"/>
              <a:gd name="connsiteY77" fmla="*/ 206375 h 2295525"/>
              <a:gd name="connsiteX78" fmla="*/ 85725 w 2809875"/>
              <a:gd name="connsiteY78" fmla="*/ 206375 h 2295525"/>
              <a:gd name="connsiteX79" fmla="*/ 85725 w 2809875"/>
              <a:gd name="connsiteY79" fmla="*/ 158750 h 2295525"/>
              <a:gd name="connsiteX80" fmla="*/ 79375 w 2809875"/>
              <a:gd name="connsiteY80" fmla="*/ 158750 h 2295525"/>
              <a:gd name="connsiteX81" fmla="*/ 79375 w 2809875"/>
              <a:gd name="connsiteY81" fmla="*/ 117475 h 2295525"/>
              <a:gd name="connsiteX82" fmla="*/ 38100 w 2809875"/>
              <a:gd name="connsiteY82" fmla="*/ 117475 h 2295525"/>
              <a:gd name="connsiteX83" fmla="*/ 38100 w 2809875"/>
              <a:gd name="connsiteY83" fmla="*/ 34925 h 2295525"/>
              <a:gd name="connsiteX84" fmla="*/ 19050 w 2809875"/>
              <a:gd name="connsiteY84" fmla="*/ 34925 h 2295525"/>
              <a:gd name="connsiteX85" fmla="*/ 19050 w 2809875"/>
              <a:gd name="connsiteY85" fmla="*/ 0 h 2295525"/>
              <a:gd name="connsiteX86" fmla="*/ 0 w 2809875"/>
              <a:gd name="connsiteY86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809875" h="2295525">
                <a:moveTo>
                  <a:pt x="2809875" y="2295525"/>
                </a:moveTo>
                <a:lnTo>
                  <a:pt x="2809875" y="2101850"/>
                </a:lnTo>
                <a:lnTo>
                  <a:pt x="2260600" y="2101850"/>
                </a:lnTo>
                <a:lnTo>
                  <a:pt x="2260600" y="2032000"/>
                </a:lnTo>
                <a:lnTo>
                  <a:pt x="2108200" y="2032000"/>
                </a:lnTo>
                <a:lnTo>
                  <a:pt x="2108200" y="1965325"/>
                </a:lnTo>
                <a:lnTo>
                  <a:pt x="2016125" y="1965325"/>
                </a:lnTo>
                <a:lnTo>
                  <a:pt x="2016125" y="1895475"/>
                </a:lnTo>
                <a:lnTo>
                  <a:pt x="1914525" y="1895475"/>
                </a:lnTo>
                <a:lnTo>
                  <a:pt x="1914525" y="1752600"/>
                </a:lnTo>
                <a:lnTo>
                  <a:pt x="1784350" y="1752600"/>
                </a:lnTo>
                <a:lnTo>
                  <a:pt x="1784350" y="1689100"/>
                </a:lnTo>
                <a:lnTo>
                  <a:pt x="1476375" y="1689100"/>
                </a:lnTo>
                <a:lnTo>
                  <a:pt x="1476375" y="1565275"/>
                </a:lnTo>
                <a:lnTo>
                  <a:pt x="1460500" y="1565275"/>
                </a:lnTo>
                <a:lnTo>
                  <a:pt x="1460500" y="1514475"/>
                </a:lnTo>
                <a:lnTo>
                  <a:pt x="1276350" y="1514475"/>
                </a:lnTo>
                <a:lnTo>
                  <a:pt x="1276350" y="1460500"/>
                </a:lnTo>
                <a:lnTo>
                  <a:pt x="1219200" y="1460500"/>
                </a:lnTo>
                <a:lnTo>
                  <a:pt x="1219200" y="1419225"/>
                </a:lnTo>
                <a:lnTo>
                  <a:pt x="1162050" y="1419225"/>
                </a:lnTo>
                <a:lnTo>
                  <a:pt x="1162050" y="1381125"/>
                </a:lnTo>
                <a:lnTo>
                  <a:pt x="1076325" y="1381125"/>
                </a:lnTo>
                <a:lnTo>
                  <a:pt x="1076325" y="1333500"/>
                </a:lnTo>
                <a:lnTo>
                  <a:pt x="1054100" y="1333500"/>
                </a:lnTo>
                <a:lnTo>
                  <a:pt x="1054100" y="1289050"/>
                </a:lnTo>
                <a:lnTo>
                  <a:pt x="930275" y="1289050"/>
                </a:lnTo>
                <a:lnTo>
                  <a:pt x="930275" y="1257300"/>
                </a:lnTo>
                <a:lnTo>
                  <a:pt x="746125" y="1257300"/>
                </a:lnTo>
                <a:lnTo>
                  <a:pt x="746125" y="1219200"/>
                </a:lnTo>
                <a:lnTo>
                  <a:pt x="714375" y="1219200"/>
                </a:lnTo>
                <a:lnTo>
                  <a:pt x="714375" y="1184275"/>
                </a:lnTo>
                <a:lnTo>
                  <a:pt x="695325" y="1184275"/>
                </a:lnTo>
                <a:lnTo>
                  <a:pt x="695325" y="1149350"/>
                </a:lnTo>
                <a:lnTo>
                  <a:pt x="673100" y="1149350"/>
                </a:lnTo>
                <a:lnTo>
                  <a:pt x="673100" y="1117600"/>
                </a:lnTo>
                <a:lnTo>
                  <a:pt x="650875" y="1117600"/>
                </a:lnTo>
                <a:lnTo>
                  <a:pt x="650875" y="1079500"/>
                </a:lnTo>
                <a:lnTo>
                  <a:pt x="644525" y="1079500"/>
                </a:lnTo>
                <a:lnTo>
                  <a:pt x="644525" y="1041400"/>
                </a:lnTo>
                <a:lnTo>
                  <a:pt x="628650" y="1041400"/>
                </a:lnTo>
                <a:lnTo>
                  <a:pt x="628650" y="971550"/>
                </a:lnTo>
                <a:lnTo>
                  <a:pt x="603250" y="971550"/>
                </a:lnTo>
                <a:lnTo>
                  <a:pt x="603250" y="911225"/>
                </a:lnTo>
                <a:lnTo>
                  <a:pt x="527050" y="911225"/>
                </a:lnTo>
                <a:lnTo>
                  <a:pt x="527050" y="869950"/>
                </a:lnTo>
                <a:lnTo>
                  <a:pt x="517525" y="869950"/>
                </a:lnTo>
                <a:lnTo>
                  <a:pt x="517525" y="800100"/>
                </a:lnTo>
                <a:lnTo>
                  <a:pt x="495300" y="800100"/>
                </a:lnTo>
                <a:lnTo>
                  <a:pt x="495300" y="771525"/>
                </a:lnTo>
                <a:lnTo>
                  <a:pt x="457200" y="771525"/>
                </a:lnTo>
                <a:lnTo>
                  <a:pt x="457200" y="730250"/>
                </a:lnTo>
                <a:lnTo>
                  <a:pt x="457200" y="730250"/>
                </a:lnTo>
                <a:lnTo>
                  <a:pt x="441325" y="730250"/>
                </a:lnTo>
                <a:lnTo>
                  <a:pt x="441325" y="701675"/>
                </a:lnTo>
                <a:lnTo>
                  <a:pt x="422275" y="701675"/>
                </a:lnTo>
                <a:lnTo>
                  <a:pt x="422275" y="666750"/>
                </a:lnTo>
                <a:lnTo>
                  <a:pt x="390525" y="666750"/>
                </a:lnTo>
                <a:lnTo>
                  <a:pt x="390525" y="622300"/>
                </a:lnTo>
                <a:lnTo>
                  <a:pt x="368300" y="622300"/>
                </a:lnTo>
                <a:lnTo>
                  <a:pt x="368300" y="600075"/>
                </a:lnTo>
                <a:lnTo>
                  <a:pt x="352425" y="600075"/>
                </a:lnTo>
                <a:lnTo>
                  <a:pt x="352425" y="558800"/>
                </a:lnTo>
                <a:lnTo>
                  <a:pt x="323850" y="558800"/>
                </a:lnTo>
                <a:lnTo>
                  <a:pt x="323850" y="523875"/>
                </a:lnTo>
                <a:lnTo>
                  <a:pt x="323850" y="523875"/>
                </a:lnTo>
                <a:lnTo>
                  <a:pt x="304800" y="523875"/>
                </a:lnTo>
                <a:lnTo>
                  <a:pt x="304800" y="485775"/>
                </a:lnTo>
                <a:lnTo>
                  <a:pt x="234950" y="485775"/>
                </a:lnTo>
                <a:lnTo>
                  <a:pt x="234950" y="450850"/>
                </a:lnTo>
                <a:lnTo>
                  <a:pt x="168275" y="450850"/>
                </a:lnTo>
                <a:lnTo>
                  <a:pt x="168275" y="412750"/>
                </a:lnTo>
                <a:lnTo>
                  <a:pt x="130175" y="412750"/>
                </a:lnTo>
                <a:lnTo>
                  <a:pt x="130175" y="352425"/>
                </a:lnTo>
                <a:lnTo>
                  <a:pt x="123825" y="352425"/>
                </a:lnTo>
                <a:lnTo>
                  <a:pt x="123825" y="282575"/>
                </a:lnTo>
                <a:lnTo>
                  <a:pt x="101600" y="282575"/>
                </a:lnTo>
                <a:lnTo>
                  <a:pt x="101600" y="206375"/>
                </a:lnTo>
                <a:lnTo>
                  <a:pt x="85725" y="206375"/>
                </a:lnTo>
                <a:lnTo>
                  <a:pt x="85725" y="158750"/>
                </a:lnTo>
                <a:lnTo>
                  <a:pt x="79375" y="158750"/>
                </a:lnTo>
                <a:lnTo>
                  <a:pt x="79375" y="117475"/>
                </a:lnTo>
                <a:lnTo>
                  <a:pt x="38100" y="117475"/>
                </a:lnTo>
                <a:lnTo>
                  <a:pt x="38100" y="34925"/>
                </a:lnTo>
                <a:lnTo>
                  <a:pt x="19050" y="34925"/>
                </a:lnTo>
                <a:lnTo>
                  <a:pt x="19050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3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FE548DD5-E399-E541-014F-6E7A564C3955}"/>
              </a:ext>
            </a:extLst>
          </p:cNvPr>
          <p:cNvSpPr/>
          <p:nvPr/>
        </p:nvSpPr>
        <p:spPr bwMode="auto">
          <a:xfrm>
            <a:off x="7498486" y="2817336"/>
            <a:ext cx="3736975" cy="2073275"/>
          </a:xfrm>
          <a:custGeom>
            <a:avLst/>
            <a:gdLst>
              <a:gd name="connsiteX0" fmla="*/ 3736975 w 3736975"/>
              <a:gd name="connsiteY0" fmla="*/ 2073275 h 2073275"/>
              <a:gd name="connsiteX1" fmla="*/ 2022475 w 3736975"/>
              <a:gd name="connsiteY1" fmla="*/ 2073275 h 2073275"/>
              <a:gd name="connsiteX2" fmla="*/ 2022475 w 3736975"/>
              <a:gd name="connsiteY2" fmla="*/ 2016125 h 2073275"/>
              <a:gd name="connsiteX3" fmla="*/ 1854200 w 3736975"/>
              <a:gd name="connsiteY3" fmla="*/ 2016125 h 2073275"/>
              <a:gd name="connsiteX4" fmla="*/ 1854200 w 3736975"/>
              <a:gd name="connsiteY4" fmla="*/ 1949450 h 2073275"/>
              <a:gd name="connsiteX5" fmla="*/ 1577975 w 3736975"/>
              <a:gd name="connsiteY5" fmla="*/ 1949450 h 2073275"/>
              <a:gd name="connsiteX6" fmla="*/ 1577975 w 3736975"/>
              <a:gd name="connsiteY6" fmla="*/ 1831975 h 2073275"/>
              <a:gd name="connsiteX7" fmla="*/ 1365250 w 3736975"/>
              <a:gd name="connsiteY7" fmla="*/ 1831975 h 2073275"/>
              <a:gd name="connsiteX8" fmla="*/ 1365250 w 3736975"/>
              <a:gd name="connsiteY8" fmla="*/ 1778000 h 2073275"/>
              <a:gd name="connsiteX9" fmla="*/ 1346200 w 3736975"/>
              <a:gd name="connsiteY9" fmla="*/ 1778000 h 2073275"/>
              <a:gd name="connsiteX10" fmla="*/ 1346200 w 3736975"/>
              <a:gd name="connsiteY10" fmla="*/ 1730375 h 2073275"/>
              <a:gd name="connsiteX11" fmla="*/ 1304925 w 3736975"/>
              <a:gd name="connsiteY11" fmla="*/ 1730375 h 2073275"/>
              <a:gd name="connsiteX12" fmla="*/ 1304925 w 3736975"/>
              <a:gd name="connsiteY12" fmla="*/ 1673225 h 2073275"/>
              <a:gd name="connsiteX13" fmla="*/ 1120775 w 3736975"/>
              <a:gd name="connsiteY13" fmla="*/ 1673225 h 2073275"/>
              <a:gd name="connsiteX14" fmla="*/ 1120775 w 3736975"/>
              <a:gd name="connsiteY14" fmla="*/ 1616075 h 2073275"/>
              <a:gd name="connsiteX15" fmla="*/ 1054100 w 3736975"/>
              <a:gd name="connsiteY15" fmla="*/ 1616075 h 2073275"/>
              <a:gd name="connsiteX16" fmla="*/ 1054100 w 3736975"/>
              <a:gd name="connsiteY16" fmla="*/ 1571625 h 2073275"/>
              <a:gd name="connsiteX17" fmla="*/ 1012825 w 3736975"/>
              <a:gd name="connsiteY17" fmla="*/ 1571625 h 2073275"/>
              <a:gd name="connsiteX18" fmla="*/ 1012825 w 3736975"/>
              <a:gd name="connsiteY18" fmla="*/ 1530350 h 2073275"/>
              <a:gd name="connsiteX19" fmla="*/ 962025 w 3736975"/>
              <a:gd name="connsiteY19" fmla="*/ 1530350 h 2073275"/>
              <a:gd name="connsiteX20" fmla="*/ 962025 w 3736975"/>
              <a:gd name="connsiteY20" fmla="*/ 1466850 h 2073275"/>
              <a:gd name="connsiteX21" fmla="*/ 946150 w 3736975"/>
              <a:gd name="connsiteY21" fmla="*/ 1466850 h 2073275"/>
              <a:gd name="connsiteX22" fmla="*/ 946150 w 3736975"/>
              <a:gd name="connsiteY22" fmla="*/ 1425575 h 2073275"/>
              <a:gd name="connsiteX23" fmla="*/ 914400 w 3736975"/>
              <a:gd name="connsiteY23" fmla="*/ 1425575 h 2073275"/>
              <a:gd name="connsiteX24" fmla="*/ 914400 w 3736975"/>
              <a:gd name="connsiteY24" fmla="*/ 1377950 h 2073275"/>
              <a:gd name="connsiteX25" fmla="*/ 901700 w 3736975"/>
              <a:gd name="connsiteY25" fmla="*/ 1377950 h 2073275"/>
              <a:gd name="connsiteX26" fmla="*/ 901700 w 3736975"/>
              <a:gd name="connsiteY26" fmla="*/ 1301750 h 2073275"/>
              <a:gd name="connsiteX27" fmla="*/ 854075 w 3736975"/>
              <a:gd name="connsiteY27" fmla="*/ 1301750 h 2073275"/>
              <a:gd name="connsiteX28" fmla="*/ 854075 w 3736975"/>
              <a:gd name="connsiteY28" fmla="*/ 1250950 h 2073275"/>
              <a:gd name="connsiteX29" fmla="*/ 809625 w 3736975"/>
              <a:gd name="connsiteY29" fmla="*/ 1250950 h 2073275"/>
              <a:gd name="connsiteX30" fmla="*/ 809625 w 3736975"/>
              <a:gd name="connsiteY30" fmla="*/ 1206500 h 2073275"/>
              <a:gd name="connsiteX31" fmla="*/ 755650 w 3736975"/>
              <a:gd name="connsiteY31" fmla="*/ 1206500 h 2073275"/>
              <a:gd name="connsiteX32" fmla="*/ 755650 w 3736975"/>
              <a:gd name="connsiteY32" fmla="*/ 1168400 h 2073275"/>
              <a:gd name="connsiteX33" fmla="*/ 746125 w 3736975"/>
              <a:gd name="connsiteY33" fmla="*/ 1168400 h 2073275"/>
              <a:gd name="connsiteX34" fmla="*/ 746125 w 3736975"/>
              <a:gd name="connsiteY34" fmla="*/ 1139825 h 2073275"/>
              <a:gd name="connsiteX35" fmla="*/ 711200 w 3736975"/>
              <a:gd name="connsiteY35" fmla="*/ 1139825 h 2073275"/>
              <a:gd name="connsiteX36" fmla="*/ 711200 w 3736975"/>
              <a:gd name="connsiteY36" fmla="*/ 1098550 h 2073275"/>
              <a:gd name="connsiteX37" fmla="*/ 685800 w 3736975"/>
              <a:gd name="connsiteY37" fmla="*/ 1098550 h 2073275"/>
              <a:gd name="connsiteX38" fmla="*/ 685800 w 3736975"/>
              <a:gd name="connsiteY38" fmla="*/ 1063625 h 2073275"/>
              <a:gd name="connsiteX39" fmla="*/ 666750 w 3736975"/>
              <a:gd name="connsiteY39" fmla="*/ 1063625 h 2073275"/>
              <a:gd name="connsiteX40" fmla="*/ 666750 w 3736975"/>
              <a:gd name="connsiteY40" fmla="*/ 1025525 h 2073275"/>
              <a:gd name="connsiteX41" fmla="*/ 650875 w 3736975"/>
              <a:gd name="connsiteY41" fmla="*/ 1025525 h 2073275"/>
              <a:gd name="connsiteX42" fmla="*/ 650875 w 3736975"/>
              <a:gd name="connsiteY42" fmla="*/ 987425 h 2073275"/>
              <a:gd name="connsiteX43" fmla="*/ 625475 w 3736975"/>
              <a:gd name="connsiteY43" fmla="*/ 987425 h 2073275"/>
              <a:gd name="connsiteX44" fmla="*/ 625475 w 3736975"/>
              <a:gd name="connsiteY44" fmla="*/ 917575 h 2073275"/>
              <a:gd name="connsiteX45" fmla="*/ 615950 w 3736975"/>
              <a:gd name="connsiteY45" fmla="*/ 917575 h 2073275"/>
              <a:gd name="connsiteX46" fmla="*/ 615950 w 3736975"/>
              <a:gd name="connsiteY46" fmla="*/ 844550 h 2073275"/>
              <a:gd name="connsiteX47" fmla="*/ 533400 w 3736975"/>
              <a:gd name="connsiteY47" fmla="*/ 844550 h 2073275"/>
              <a:gd name="connsiteX48" fmla="*/ 533400 w 3736975"/>
              <a:gd name="connsiteY48" fmla="*/ 812800 h 2073275"/>
              <a:gd name="connsiteX49" fmla="*/ 514350 w 3736975"/>
              <a:gd name="connsiteY49" fmla="*/ 812800 h 2073275"/>
              <a:gd name="connsiteX50" fmla="*/ 514350 w 3736975"/>
              <a:gd name="connsiteY50" fmla="*/ 774700 h 2073275"/>
              <a:gd name="connsiteX51" fmla="*/ 498475 w 3736975"/>
              <a:gd name="connsiteY51" fmla="*/ 774700 h 2073275"/>
              <a:gd name="connsiteX52" fmla="*/ 498475 w 3736975"/>
              <a:gd name="connsiteY52" fmla="*/ 746125 h 2073275"/>
              <a:gd name="connsiteX53" fmla="*/ 498475 w 3736975"/>
              <a:gd name="connsiteY53" fmla="*/ 711200 h 2073275"/>
              <a:gd name="connsiteX54" fmla="*/ 454025 w 3736975"/>
              <a:gd name="connsiteY54" fmla="*/ 711200 h 2073275"/>
              <a:gd name="connsiteX55" fmla="*/ 454025 w 3736975"/>
              <a:gd name="connsiteY55" fmla="*/ 673100 h 2073275"/>
              <a:gd name="connsiteX56" fmla="*/ 431800 w 3736975"/>
              <a:gd name="connsiteY56" fmla="*/ 673100 h 2073275"/>
              <a:gd name="connsiteX57" fmla="*/ 431800 w 3736975"/>
              <a:gd name="connsiteY57" fmla="*/ 641350 h 2073275"/>
              <a:gd name="connsiteX58" fmla="*/ 400050 w 3736975"/>
              <a:gd name="connsiteY58" fmla="*/ 641350 h 2073275"/>
              <a:gd name="connsiteX59" fmla="*/ 400050 w 3736975"/>
              <a:gd name="connsiteY59" fmla="*/ 603250 h 2073275"/>
              <a:gd name="connsiteX60" fmla="*/ 381000 w 3736975"/>
              <a:gd name="connsiteY60" fmla="*/ 603250 h 2073275"/>
              <a:gd name="connsiteX61" fmla="*/ 381000 w 3736975"/>
              <a:gd name="connsiteY61" fmla="*/ 574675 h 2073275"/>
              <a:gd name="connsiteX62" fmla="*/ 368300 w 3736975"/>
              <a:gd name="connsiteY62" fmla="*/ 574675 h 2073275"/>
              <a:gd name="connsiteX63" fmla="*/ 368300 w 3736975"/>
              <a:gd name="connsiteY63" fmla="*/ 539750 h 2073275"/>
              <a:gd name="connsiteX64" fmla="*/ 339725 w 3736975"/>
              <a:gd name="connsiteY64" fmla="*/ 539750 h 2073275"/>
              <a:gd name="connsiteX65" fmla="*/ 339725 w 3736975"/>
              <a:gd name="connsiteY65" fmla="*/ 501650 h 2073275"/>
              <a:gd name="connsiteX66" fmla="*/ 320675 w 3736975"/>
              <a:gd name="connsiteY66" fmla="*/ 501650 h 2073275"/>
              <a:gd name="connsiteX67" fmla="*/ 320675 w 3736975"/>
              <a:gd name="connsiteY67" fmla="*/ 463550 h 2073275"/>
              <a:gd name="connsiteX68" fmla="*/ 307975 w 3736975"/>
              <a:gd name="connsiteY68" fmla="*/ 463550 h 2073275"/>
              <a:gd name="connsiteX69" fmla="*/ 307975 w 3736975"/>
              <a:gd name="connsiteY69" fmla="*/ 396875 h 2073275"/>
              <a:gd name="connsiteX70" fmla="*/ 288925 w 3736975"/>
              <a:gd name="connsiteY70" fmla="*/ 396875 h 2073275"/>
              <a:gd name="connsiteX71" fmla="*/ 288925 w 3736975"/>
              <a:gd name="connsiteY71" fmla="*/ 358775 h 2073275"/>
              <a:gd name="connsiteX72" fmla="*/ 273050 w 3736975"/>
              <a:gd name="connsiteY72" fmla="*/ 358775 h 2073275"/>
              <a:gd name="connsiteX73" fmla="*/ 273050 w 3736975"/>
              <a:gd name="connsiteY73" fmla="*/ 323850 h 2073275"/>
              <a:gd name="connsiteX74" fmla="*/ 250825 w 3736975"/>
              <a:gd name="connsiteY74" fmla="*/ 323850 h 2073275"/>
              <a:gd name="connsiteX75" fmla="*/ 250825 w 3736975"/>
              <a:gd name="connsiteY75" fmla="*/ 285750 h 2073275"/>
              <a:gd name="connsiteX76" fmla="*/ 171450 w 3736975"/>
              <a:gd name="connsiteY76" fmla="*/ 285750 h 2073275"/>
              <a:gd name="connsiteX77" fmla="*/ 171450 w 3736975"/>
              <a:gd name="connsiteY77" fmla="*/ 247650 h 2073275"/>
              <a:gd name="connsiteX78" fmla="*/ 155575 w 3736975"/>
              <a:gd name="connsiteY78" fmla="*/ 247650 h 2073275"/>
              <a:gd name="connsiteX79" fmla="*/ 155575 w 3736975"/>
              <a:gd name="connsiteY79" fmla="*/ 215900 h 2073275"/>
              <a:gd name="connsiteX80" fmla="*/ 133350 w 3736975"/>
              <a:gd name="connsiteY80" fmla="*/ 215900 h 2073275"/>
              <a:gd name="connsiteX81" fmla="*/ 133350 w 3736975"/>
              <a:gd name="connsiteY81" fmla="*/ 139700 h 2073275"/>
              <a:gd name="connsiteX82" fmla="*/ 104775 w 3736975"/>
              <a:gd name="connsiteY82" fmla="*/ 139700 h 2073275"/>
              <a:gd name="connsiteX83" fmla="*/ 104775 w 3736975"/>
              <a:gd name="connsiteY83" fmla="*/ 85725 h 2073275"/>
              <a:gd name="connsiteX84" fmla="*/ 38100 w 3736975"/>
              <a:gd name="connsiteY84" fmla="*/ 85725 h 2073275"/>
              <a:gd name="connsiteX85" fmla="*/ 38100 w 3736975"/>
              <a:gd name="connsiteY85" fmla="*/ 0 h 2073275"/>
              <a:gd name="connsiteX86" fmla="*/ 0 w 3736975"/>
              <a:gd name="connsiteY86" fmla="*/ 0 h 2073275"/>
              <a:gd name="connsiteX87" fmla="*/ 0 w 3736975"/>
              <a:gd name="connsiteY87" fmla="*/ 6350 h 207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3736975" h="2073275">
                <a:moveTo>
                  <a:pt x="3736975" y="2073275"/>
                </a:moveTo>
                <a:lnTo>
                  <a:pt x="2022475" y="2073275"/>
                </a:lnTo>
                <a:lnTo>
                  <a:pt x="2022475" y="2016125"/>
                </a:lnTo>
                <a:lnTo>
                  <a:pt x="1854200" y="2016125"/>
                </a:lnTo>
                <a:lnTo>
                  <a:pt x="1854200" y="1949450"/>
                </a:lnTo>
                <a:lnTo>
                  <a:pt x="1577975" y="1949450"/>
                </a:lnTo>
                <a:lnTo>
                  <a:pt x="1577975" y="1831975"/>
                </a:lnTo>
                <a:lnTo>
                  <a:pt x="1365250" y="1831975"/>
                </a:lnTo>
                <a:lnTo>
                  <a:pt x="1365250" y="1778000"/>
                </a:lnTo>
                <a:lnTo>
                  <a:pt x="1346200" y="1778000"/>
                </a:lnTo>
                <a:lnTo>
                  <a:pt x="1346200" y="1730375"/>
                </a:lnTo>
                <a:lnTo>
                  <a:pt x="1304925" y="1730375"/>
                </a:lnTo>
                <a:lnTo>
                  <a:pt x="1304925" y="1673225"/>
                </a:lnTo>
                <a:lnTo>
                  <a:pt x="1120775" y="1673225"/>
                </a:lnTo>
                <a:lnTo>
                  <a:pt x="1120775" y="1616075"/>
                </a:lnTo>
                <a:lnTo>
                  <a:pt x="1054100" y="1616075"/>
                </a:lnTo>
                <a:lnTo>
                  <a:pt x="1054100" y="1571625"/>
                </a:lnTo>
                <a:lnTo>
                  <a:pt x="1012825" y="1571625"/>
                </a:lnTo>
                <a:lnTo>
                  <a:pt x="1012825" y="1530350"/>
                </a:lnTo>
                <a:lnTo>
                  <a:pt x="962025" y="1530350"/>
                </a:lnTo>
                <a:lnTo>
                  <a:pt x="962025" y="1466850"/>
                </a:lnTo>
                <a:lnTo>
                  <a:pt x="946150" y="1466850"/>
                </a:lnTo>
                <a:lnTo>
                  <a:pt x="946150" y="1425575"/>
                </a:lnTo>
                <a:lnTo>
                  <a:pt x="914400" y="1425575"/>
                </a:lnTo>
                <a:lnTo>
                  <a:pt x="914400" y="1377950"/>
                </a:lnTo>
                <a:lnTo>
                  <a:pt x="901700" y="1377950"/>
                </a:lnTo>
                <a:lnTo>
                  <a:pt x="901700" y="1301750"/>
                </a:lnTo>
                <a:lnTo>
                  <a:pt x="854075" y="1301750"/>
                </a:lnTo>
                <a:lnTo>
                  <a:pt x="854075" y="1250950"/>
                </a:lnTo>
                <a:lnTo>
                  <a:pt x="809625" y="1250950"/>
                </a:lnTo>
                <a:lnTo>
                  <a:pt x="809625" y="1206500"/>
                </a:lnTo>
                <a:lnTo>
                  <a:pt x="755650" y="1206500"/>
                </a:lnTo>
                <a:lnTo>
                  <a:pt x="755650" y="1168400"/>
                </a:lnTo>
                <a:lnTo>
                  <a:pt x="746125" y="1168400"/>
                </a:lnTo>
                <a:lnTo>
                  <a:pt x="746125" y="1139825"/>
                </a:lnTo>
                <a:lnTo>
                  <a:pt x="711200" y="1139825"/>
                </a:lnTo>
                <a:lnTo>
                  <a:pt x="711200" y="1098550"/>
                </a:lnTo>
                <a:lnTo>
                  <a:pt x="685800" y="1098550"/>
                </a:lnTo>
                <a:lnTo>
                  <a:pt x="685800" y="1063625"/>
                </a:lnTo>
                <a:lnTo>
                  <a:pt x="666750" y="1063625"/>
                </a:lnTo>
                <a:lnTo>
                  <a:pt x="666750" y="1025525"/>
                </a:lnTo>
                <a:lnTo>
                  <a:pt x="650875" y="1025525"/>
                </a:lnTo>
                <a:lnTo>
                  <a:pt x="650875" y="987425"/>
                </a:lnTo>
                <a:lnTo>
                  <a:pt x="625475" y="987425"/>
                </a:lnTo>
                <a:lnTo>
                  <a:pt x="625475" y="917575"/>
                </a:lnTo>
                <a:lnTo>
                  <a:pt x="615950" y="917575"/>
                </a:lnTo>
                <a:lnTo>
                  <a:pt x="615950" y="844550"/>
                </a:lnTo>
                <a:lnTo>
                  <a:pt x="533400" y="844550"/>
                </a:lnTo>
                <a:lnTo>
                  <a:pt x="533400" y="812800"/>
                </a:lnTo>
                <a:lnTo>
                  <a:pt x="514350" y="812800"/>
                </a:lnTo>
                <a:lnTo>
                  <a:pt x="514350" y="774700"/>
                </a:lnTo>
                <a:lnTo>
                  <a:pt x="498475" y="774700"/>
                </a:lnTo>
                <a:lnTo>
                  <a:pt x="498475" y="746125"/>
                </a:lnTo>
                <a:lnTo>
                  <a:pt x="498475" y="711200"/>
                </a:lnTo>
                <a:lnTo>
                  <a:pt x="454025" y="711200"/>
                </a:lnTo>
                <a:lnTo>
                  <a:pt x="454025" y="673100"/>
                </a:lnTo>
                <a:lnTo>
                  <a:pt x="431800" y="673100"/>
                </a:lnTo>
                <a:lnTo>
                  <a:pt x="431800" y="641350"/>
                </a:lnTo>
                <a:lnTo>
                  <a:pt x="400050" y="641350"/>
                </a:lnTo>
                <a:lnTo>
                  <a:pt x="400050" y="603250"/>
                </a:lnTo>
                <a:lnTo>
                  <a:pt x="381000" y="603250"/>
                </a:lnTo>
                <a:lnTo>
                  <a:pt x="381000" y="574675"/>
                </a:lnTo>
                <a:lnTo>
                  <a:pt x="368300" y="574675"/>
                </a:lnTo>
                <a:lnTo>
                  <a:pt x="368300" y="539750"/>
                </a:lnTo>
                <a:lnTo>
                  <a:pt x="339725" y="539750"/>
                </a:lnTo>
                <a:lnTo>
                  <a:pt x="339725" y="501650"/>
                </a:lnTo>
                <a:lnTo>
                  <a:pt x="320675" y="501650"/>
                </a:lnTo>
                <a:lnTo>
                  <a:pt x="320675" y="463550"/>
                </a:lnTo>
                <a:lnTo>
                  <a:pt x="307975" y="463550"/>
                </a:lnTo>
                <a:lnTo>
                  <a:pt x="307975" y="396875"/>
                </a:lnTo>
                <a:lnTo>
                  <a:pt x="288925" y="396875"/>
                </a:lnTo>
                <a:lnTo>
                  <a:pt x="288925" y="358775"/>
                </a:lnTo>
                <a:lnTo>
                  <a:pt x="273050" y="358775"/>
                </a:lnTo>
                <a:lnTo>
                  <a:pt x="273050" y="323850"/>
                </a:lnTo>
                <a:lnTo>
                  <a:pt x="250825" y="323850"/>
                </a:lnTo>
                <a:lnTo>
                  <a:pt x="250825" y="285750"/>
                </a:lnTo>
                <a:lnTo>
                  <a:pt x="171450" y="285750"/>
                </a:lnTo>
                <a:lnTo>
                  <a:pt x="171450" y="247650"/>
                </a:lnTo>
                <a:lnTo>
                  <a:pt x="155575" y="247650"/>
                </a:lnTo>
                <a:lnTo>
                  <a:pt x="155575" y="215900"/>
                </a:lnTo>
                <a:lnTo>
                  <a:pt x="133350" y="215900"/>
                </a:lnTo>
                <a:lnTo>
                  <a:pt x="133350" y="139700"/>
                </a:lnTo>
                <a:lnTo>
                  <a:pt x="104775" y="139700"/>
                </a:lnTo>
                <a:lnTo>
                  <a:pt x="104775" y="85725"/>
                </a:lnTo>
                <a:lnTo>
                  <a:pt x="38100" y="85725"/>
                </a:lnTo>
                <a:lnTo>
                  <a:pt x="38100" y="0"/>
                </a:lnTo>
                <a:lnTo>
                  <a:pt x="0" y="0"/>
                </a:lnTo>
                <a:lnTo>
                  <a:pt x="0" y="6350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0B83828F-D2FB-5ABB-B846-0BF1B5E0A047}"/>
              </a:ext>
            </a:extLst>
          </p:cNvPr>
          <p:cNvSpPr/>
          <p:nvPr/>
        </p:nvSpPr>
        <p:spPr bwMode="auto">
          <a:xfrm>
            <a:off x="7501661" y="2785586"/>
            <a:ext cx="2222500" cy="2200275"/>
          </a:xfrm>
          <a:custGeom>
            <a:avLst/>
            <a:gdLst>
              <a:gd name="connsiteX0" fmla="*/ 2222500 w 2222500"/>
              <a:gd name="connsiteY0" fmla="*/ 2200275 h 2200275"/>
              <a:gd name="connsiteX1" fmla="*/ 1933575 w 2222500"/>
              <a:gd name="connsiteY1" fmla="*/ 2200275 h 2200275"/>
              <a:gd name="connsiteX2" fmla="*/ 1933575 w 2222500"/>
              <a:gd name="connsiteY2" fmla="*/ 2089150 h 2200275"/>
              <a:gd name="connsiteX3" fmla="*/ 1876425 w 2222500"/>
              <a:gd name="connsiteY3" fmla="*/ 2089150 h 2200275"/>
              <a:gd name="connsiteX4" fmla="*/ 1876425 w 2222500"/>
              <a:gd name="connsiteY4" fmla="*/ 1978025 h 2200275"/>
              <a:gd name="connsiteX5" fmla="*/ 1584325 w 2222500"/>
              <a:gd name="connsiteY5" fmla="*/ 1978025 h 2200275"/>
              <a:gd name="connsiteX6" fmla="*/ 1584325 w 2222500"/>
              <a:gd name="connsiteY6" fmla="*/ 1914525 h 2200275"/>
              <a:gd name="connsiteX7" fmla="*/ 1511300 w 2222500"/>
              <a:gd name="connsiteY7" fmla="*/ 1914525 h 2200275"/>
              <a:gd name="connsiteX8" fmla="*/ 1511300 w 2222500"/>
              <a:gd name="connsiteY8" fmla="*/ 1844675 h 2200275"/>
              <a:gd name="connsiteX9" fmla="*/ 1393825 w 2222500"/>
              <a:gd name="connsiteY9" fmla="*/ 1844675 h 2200275"/>
              <a:gd name="connsiteX10" fmla="*/ 1393825 w 2222500"/>
              <a:gd name="connsiteY10" fmla="*/ 1790700 h 2200275"/>
              <a:gd name="connsiteX11" fmla="*/ 1282700 w 2222500"/>
              <a:gd name="connsiteY11" fmla="*/ 1790700 h 2200275"/>
              <a:gd name="connsiteX12" fmla="*/ 1282700 w 2222500"/>
              <a:gd name="connsiteY12" fmla="*/ 1730375 h 2200275"/>
              <a:gd name="connsiteX13" fmla="*/ 1117600 w 2222500"/>
              <a:gd name="connsiteY13" fmla="*/ 1730375 h 2200275"/>
              <a:gd name="connsiteX14" fmla="*/ 1117600 w 2222500"/>
              <a:gd name="connsiteY14" fmla="*/ 1682750 h 2200275"/>
              <a:gd name="connsiteX15" fmla="*/ 1095375 w 2222500"/>
              <a:gd name="connsiteY15" fmla="*/ 1682750 h 2200275"/>
              <a:gd name="connsiteX16" fmla="*/ 1095375 w 2222500"/>
              <a:gd name="connsiteY16" fmla="*/ 1628775 h 2200275"/>
              <a:gd name="connsiteX17" fmla="*/ 1006475 w 2222500"/>
              <a:gd name="connsiteY17" fmla="*/ 1628775 h 2200275"/>
              <a:gd name="connsiteX18" fmla="*/ 1006475 w 2222500"/>
              <a:gd name="connsiteY18" fmla="*/ 1584325 h 2200275"/>
              <a:gd name="connsiteX19" fmla="*/ 952500 w 2222500"/>
              <a:gd name="connsiteY19" fmla="*/ 1584325 h 2200275"/>
              <a:gd name="connsiteX20" fmla="*/ 952500 w 2222500"/>
              <a:gd name="connsiteY20" fmla="*/ 1498600 h 2200275"/>
              <a:gd name="connsiteX21" fmla="*/ 889000 w 2222500"/>
              <a:gd name="connsiteY21" fmla="*/ 1498600 h 2200275"/>
              <a:gd name="connsiteX22" fmla="*/ 889000 w 2222500"/>
              <a:gd name="connsiteY22" fmla="*/ 1450975 h 2200275"/>
              <a:gd name="connsiteX23" fmla="*/ 777875 w 2222500"/>
              <a:gd name="connsiteY23" fmla="*/ 1450975 h 2200275"/>
              <a:gd name="connsiteX24" fmla="*/ 777875 w 2222500"/>
              <a:gd name="connsiteY24" fmla="*/ 1419225 h 2200275"/>
              <a:gd name="connsiteX25" fmla="*/ 714375 w 2222500"/>
              <a:gd name="connsiteY25" fmla="*/ 1419225 h 2200275"/>
              <a:gd name="connsiteX26" fmla="*/ 714375 w 2222500"/>
              <a:gd name="connsiteY26" fmla="*/ 1362075 h 2200275"/>
              <a:gd name="connsiteX27" fmla="*/ 631825 w 2222500"/>
              <a:gd name="connsiteY27" fmla="*/ 1362075 h 2200275"/>
              <a:gd name="connsiteX28" fmla="*/ 631825 w 2222500"/>
              <a:gd name="connsiteY28" fmla="*/ 1270000 h 2200275"/>
              <a:gd name="connsiteX29" fmla="*/ 615950 w 2222500"/>
              <a:gd name="connsiteY29" fmla="*/ 1270000 h 2200275"/>
              <a:gd name="connsiteX30" fmla="*/ 615950 w 2222500"/>
              <a:gd name="connsiteY30" fmla="*/ 1184275 h 2200275"/>
              <a:gd name="connsiteX31" fmla="*/ 539750 w 2222500"/>
              <a:gd name="connsiteY31" fmla="*/ 1184275 h 2200275"/>
              <a:gd name="connsiteX32" fmla="*/ 539750 w 2222500"/>
              <a:gd name="connsiteY32" fmla="*/ 1092200 h 2200275"/>
              <a:gd name="connsiteX33" fmla="*/ 504825 w 2222500"/>
              <a:gd name="connsiteY33" fmla="*/ 1092200 h 2200275"/>
              <a:gd name="connsiteX34" fmla="*/ 504825 w 2222500"/>
              <a:gd name="connsiteY34" fmla="*/ 1044575 h 2200275"/>
              <a:gd name="connsiteX35" fmla="*/ 498475 w 2222500"/>
              <a:gd name="connsiteY35" fmla="*/ 1044575 h 2200275"/>
              <a:gd name="connsiteX36" fmla="*/ 498475 w 2222500"/>
              <a:gd name="connsiteY36" fmla="*/ 993775 h 2200275"/>
              <a:gd name="connsiteX37" fmla="*/ 482600 w 2222500"/>
              <a:gd name="connsiteY37" fmla="*/ 993775 h 2200275"/>
              <a:gd name="connsiteX38" fmla="*/ 482600 w 2222500"/>
              <a:gd name="connsiteY38" fmla="*/ 930275 h 2200275"/>
              <a:gd name="connsiteX39" fmla="*/ 422275 w 2222500"/>
              <a:gd name="connsiteY39" fmla="*/ 930275 h 2200275"/>
              <a:gd name="connsiteX40" fmla="*/ 422275 w 2222500"/>
              <a:gd name="connsiteY40" fmla="*/ 892175 h 2200275"/>
              <a:gd name="connsiteX41" fmla="*/ 390525 w 2222500"/>
              <a:gd name="connsiteY41" fmla="*/ 892175 h 2200275"/>
              <a:gd name="connsiteX42" fmla="*/ 390525 w 2222500"/>
              <a:gd name="connsiteY42" fmla="*/ 850900 h 2200275"/>
              <a:gd name="connsiteX43" fmla="*/ 374650 w 2222500"/>
              <a:gd name="connsiteY43" fmla="*/ 850900 h 2200275"/>
              <a:gd name="connsiteX44" fmla="*/ 374650 w 2222500"/>
              <a:gd name="connsiteY44" fmla="*/ 825500 h 2200275"/>
              <a:gd name="connsiteX45" fmla="*/ 352425 w 2222500"/>
              <a:gd name="connsiteY45" fmla="*/ 825500 h 2200275"/>
              <a:gd name="connsiteX46" fmla="*/ 352425 w 2222500"/>
              <a:gd name="connsiteY46" fmla="*/ 762000 h 2200275"/>
              <a:gd name="connsiteX47" fmla="*/ 339725 w 2222500"/>
              <a:gd name="connsiteY47" fmla="*/ 762000 h 2200275"/>
              <a:gd name="connsiteX48" fmla="*/ 339725 w 2222500"/>
              <a:gd name="connsiteY48" fmla="*/ 730250 h 2200275"/>
              <a:gd name="connsiteX49" fmla="*/ 307975 w 2222500"/>
              <a:gd name="connsiteY49" fmla="*/ 730250 h 2200275"/>
              <a:gd name="connsiteX50" fmla="*/ 307975 w 2222500"/>
              <a:gd name="connsiteY50" fmla="*/ 692150 h 2200275"/>
              <a:gd name="connsiteX51" fmla="*/ 279400 w 2222500"/>
              <a:gd name="connsiteY51" fmla="*/ 692150 h 2200275"/>
              <a:gd name="connsiteX52" fmla="*/ 279400 w 2222500"/>
              <a:gd name="connsiteY52" fmla="*/ 660400 h 2200275"/>
              <a:gd name="connsiteX53" fmla="*/ 263525 w 2222500"/>
              <a:gd name="connsiteY53" fmla="*/ 660400 h 2200275"/>
              <a:gd name="connsiteX54" fmla="*/ 263525 w 2222500"/>
              <a:gd name="connsiteY54" fmla="*/ 615950 h 2200275"/>
              <a:gd name="connsiteX55" fmla="*/ 254000 w 2222500"/>
              <a:gd name="connsiteY55" fmla="*/ 615950 h 2200275"/>
              <a:gd name="connsiteX56" fmla="*/ 254000 w 2222500"/>
              <a:gd name="connsiteY56" fmla="*/ 527050 h 2200275"/>
              <a:gd name="connsiteX57" fmla="*/ 228600 w 2222500"/>
              <a:gd name="connsiteY57" fmla="*/ 527050 h 2200275"/>
              <a:gd name="connsiteX58" fmla="*/ 228600 w 2222500"/>
              <a:gd name="connsiteY58" fmla="*/ 488950 h 2200275"/>
              <a:gd name="connsiteX59" fmla="*/ 222250 w 2222500"/>
              <a:gd name="connsiteY59" fmla="*/ 488950 h 2200275"/>
              <a:gd name="connsiteX60" fmla="*/ 222250 w 2222500"/>
              <a:gd name="connsiteY60" fmla="*/ 466725 h 2200275"/>
              <a:gd name="connsiteX61" fmla="*/ 212725 w 2222500"/>
              <a:gd name="connsiteY61" fmla="*/ 466725 h 2200275"/>
              <a:gd name="connsiteX62" fmla="*/ 212725 w 2222500"/>
              <a:gd name="connsiteY62" fmla="*/ 368300 h 2200275"/>
              <a:gd name="connsiteX63" fmla="*/ 187325 w 2222500"/>
              <a:gd name="connsiteY63" fmla="*/ 368300 h 2200275"/>
              <a:gd name="connsiteX64" fmla="*/ 187325 w 2222500"/>
              <a:gd name="connsiteY64" fmla="*/ 295275 h 2200275"/>
              <a:gd name="connsiteX65" fmla="*/ 165100 w 2222500"/>
              <a:gd name="connsiteY65" fmla="*/ 295275 h 2200275"/>
              <a:gd name="connsiteX66" fmla="*/ 165100 w 2222500"/>
              <a:gd name="connsiteY66" fmla="*/ 231775 h 2200275"/>
              <a:gd name="connsiteX67" fmla="*/ 146050 w 2222500"/>
              <a:gd name="connsiteY67" fmla="*/ 231775 h 2200275"/>
              <a:gd name="connsiteX68" fmla="*/ 161925 w 2222500"/>
              <a:gd name="connsiteY68" fmla="*/ 215900 h 2200275"/>
              <a:gd name="connsiteX69" fmla="*/ 139700 w 2222500"/>
              <a:gd name="connsiteY69" fmla="*/ 215900 h 2200275"/>
              <a:gd name="connsiteX70" fmla="*/ 139700 w 2222500"/>
              <a:gd name="connsiteY70" fmla="*/ 149225 h 2200275"/>
              <a:gd name="connsiteX71" fmla="*/ 82550 w 2222500"/>
              <a:gd name="connsiteY71" fmla="*/ 149225 h 2200275"/>
              <a:gd name="connsiteX72" fmla="*/ 82550 w 2222500"/>
              <a:gd name="connsiteY72" fmla="*/ 76200 h 2200275"/>
              <a:gd name="connsiteX73" fmla="*/ 53975 w 2222500"/>
              <a:gd name="connsiteY73" fmla="*/ 76200 h 2200275"/>
              <a:gd name="connsiteX74" fmla="*/ 53975 w 2222500"/>
              <a:gd name="connsiteY74" fmla="*/ 44450 h 2200275"/>
              <a:gd name="connsiteX75" fmla="*/ 19050 w 2222500"/>
              <a:gd name="connsiteY75" fmla="*/ 44450 h 2200275"/>
              <a:gd name="connsiteX76" fmla="*/ 19050 w 2222500"/>
              <a:gd name="connsiteY76" fmla="*/ 0 h 2200275"/>
              <a:gd name="connsiteX77" fmla="*/ 0 w 2222500"/>
              <a:gd name="connsiteY77" fmla="*/ 0 h 2200275"/>
              <a:gd name="connsiteX0" fmla="*/ 2222500 w 2222500"/>
              <a:gd name="connsiteY0" fmla="*/ 2200275 h 2200275"/>
              <a:gd name="connsiteX1" fmla="*/ 1933575 w 2222500"/>
              <a:gd name="connsiteY1" fmla="*/ 2200275 h 2200275"/>
              <a:gd name="connsiteX2" fmla="*/ 1933575 w 2222500"/>
              <a:gd name="connsiteY2" fmla="*/ 2089150 h 2200275"/>
              <a:gd name="connsiteX3" fmla="*/ 1876425 w 2222500"/>
              <a:gd name="connsiteY3" fmla="*/ 2089150 h 2200275"/>
              <a:gd name="connsiteX4" fmla="*/ 1876425 w 2222500"/>
              <a:gd name="connsiteY4" fmla="*/ 1978025 h 2200275"/>
              <a:gd name="connsiteX5" fmla="*/ 1584325 w 2222500"/>
              <a:gd name="connsiteY5" fmla="*/ 1978025 h 2200275"/>
              <a:gd name="connsiteX6" fmla="*/ 1584325 w 2222500"/>
              <a:gd name="connsiteY6" fmla="*/ 1914525 h 2200275"/>
              <a:gd name="connsiteX7" fmla="*/ 1511300 w 2222500"/>
              <a:gd name="connsiteY7" fmla="*/ 1914525 h 2200275"/>
              <a:gd name="connsiteX8" fmla="*/ 1511300 w 2222500"/>
              <a:gd name="connsiteY8" fmla="*/ 1844675 h 2200275"/>
              <a:gd name="connsiteX9" fmla="*/ 1393825 w 2222500"/>
              <a:gd name="connsiteY9" fmla="*/ 1844675 h 2200275"/>
              <a:gd name="connsiteX10" fmla="*/ 1393825 w 2222500"/>
              <a:gd name="connsiteY10" fmla="*/ 1790700 h 2200275"/>
              <a:gd name="connsiteX11" fmla="*/ 1282700 w 2222500"/>
              <a:gd name="connsiteY11" fmla="*/ 1790700 h 2200275"/>
              <a:gd name="connsiteX12" fmla="*/ 1282700 w 2222500"/>
              <a:gd name="connsiteY12" fmla="*/ 1730375 h 2200275"/>
              <a:gd name="connsiteX13" fmla="*/ 1117600 w 2222500"/>
              <a:gd name="connsiteY13" fmla="*/ 1730375 h 2200275"/>
              <a:gd name="connsiteX14" fmla="*/ 1117600 w 2222500"/>
              <a:gd name="connsiteY14" fmla="*/ 1682750 h 2200275"/>
              <a:gd name="connsiteX15" fmla="*/ 1095375 w 2222500"/>
              <a:gd name="connsiteY15" fmla="*/ 1682750 h 2200275"/>
              <a:gd name="connsiteX16" fmla="*/ 1095375 w 2222500"/>
              <a:gd name="connsiteY16" fmla="*/ 1628775 h 2200275"/>
              <a:gd name="connsiteX17" fmla="*/ 1006475 w 2222500"/>
              <a:gd name="connsiteY17" fmla="*/ 1628775 h 2200275"/>
              <a:gd name="connsiteX18" fmla="*/ 1006475 w 2222500"/>
              <a:gd name="connsiteY18" fmla="*/ 1584325 h 2200275"/>
              <a:gd name="connsiteX19" fmla="*/ 952500 w 2222500"/>
              <a:gd name="connsiteY19" fmla="*/ 1584325 h 2200275"/>
              <a:gd name="connsiteX20" fmla="*/ 952500 w 2222500"/>
              <a:gd name="connsiteY20" fmla="*/ 1498600 h 2200275"/>
              <a:gd name="connsiteX21" fmla="*/ 889000 w 2222500"/>
              <a:gd name="connsiteY21" fmla="*/ 1498600 h 2200275"/>
              <a:gd name="connsiteX22" fmla="*/ 889000 w 2222500"/>
              <a:gd name="connsiteY22" fmla="*/ 1450975 h 2200275"/>
              <a:gd name="connsiteX23" fmla="*/ 777875 w 2222500"/>
              <a:gd name="connsiteY23" fmla="*/ 1450975 h 2200275"/>
              <a:gd name="connsiteX24" fmla="*/ 777875 w 2222500"/>
              <a:gd name="connsiteY24" fmla="*/ 1419225 h 2200275"/>
              <a:gd name="connsiteX25" fmla="*/ 714375 w 2222500"/>
              <a:gd name="connsiteY25" fmla="*/ 1419225 h 2200275"/>
              <a:gd name="connsiteX26" fmla="*/ 714375 w 2222500"/>
              <a:gd name="connsiteY26" fmla="*/ 1362075 h 2200275"/>
              <a:gd name="connsiteX27" fmla="*/ 631825 w 2222500"/>
              <a:gd name="connsiteY27" fmla="*/ 1362075 h 2200275"/>
              <a:gd name="connsiteX28" fmla="*/ 631825 w 2222500"/>
              <a:gd name="connsiteY28" fmla="*/ 1270000 h 2200275"/>
              <a:gd name="connsiteX29" fmla="*/ 615950 w 2222500"/>
              <a:gd name="connsiteY29" fmla="*/ 1270000 h 2200275"/>
              <a:gd name="connsiteX30" fmla="*/ 615950 w 2222500"/>
              <a:gd name="connsiteY30" fmla="*/ 1184275 h 2200275"/>
              <a:gd name="connsiteX31" fmla="*/ 539750 w 2222500"/>
              <a:gd name="connsiteY31" fmla="*/ 1184275 h 2200275"/>
              <a:gd name="connsiteX32" fmla="*/ 539750 w 2222500"/>
              <a:gd name="connsiteY32" fmla="*/ 1092200 h 2200275"/>
              <a:gd name="connsiteX33" fmla="*/ 504825 w 2222500"/>
              <a:gd name="connsiteY33" fmla="*/ 1092200 h 2200275"/>
              <a:gd name="connsiteX34" fmla="*/ 504825 w 2222500"/>
              <a:gd name="connsiteY34" fmla="*/ 1044575 h 2200275"/>
              <a:gd name="connsiteX35" fmla="*/ 498475 w 2222500"/>
              <a:gd name="connsiteY35" fmla="*/ 1044575 h 2200275"/>
              <a:gd name="connsiteX36" fmla="*/ 498475 w 2222500"/>
              <a:gd name="connsiteY36" fmla="*/ 993775 h 2200275"/>
              <a:gd name="connsiteX37" fmla="*/ 482600 w 2222500"/>
              <a:gd name="connsiteY37" fmla="*/ 993775 h 2200275"/>
              <a:gd name="connsiteX38" fmla="*/ 482600 w 2222500"/>
              <a:gd name="connsiteY38" fmla="*/ 930275 h 2200275"/>
              <a:gd name="connsiteX39" fmla="*/ 422275 w 2222500"/>
              <a:gd name="connsiteY39" fmla="*/ 930275 h 2200275"/>
              <a:gd name="connsiteX40" fmla="*/ 422275 w 2222500"/>
              <a:gd name="connsiteY40" fmla="*/ 892175 h 2200275"/>
              <a:gd name="connsiteX41" fmla="*/ 390525 w 2222500"/>
              <a:gd name="connsiteY41" fmla="*/ 892175 h 2200275"/>
              <a:gd name="connsiteX42" fmla="*/ 390525 w 2222500"/>
              <a:gd name="connsiteY42" fmla="*/ 850900 h 2200275"/>
              <a:gd name="connsiteX43" fmla="*/ 374650 w 2222500"/>
              <a:gd name="connsiteY43" fmla="*/ 850900 h 2200275"/>
              <a:gd name="connsiteX44" fmla="*/ 374650 w 2222500"/>
              <a:gd name="connsiteY44" fmla="*/ 825500 h 2200275"/>
              <a:gd name="connsiteX45" fmla="*/ 352425 w 2222500"/>
              <a:gd name="connsiteY45" fmla="*/ 825500 h 2200275"/>
              <a:gd name="connsiteX46" fmla="*/ 352425 w 2222500"/>
              <a:gd name="connsiteY46" fmla="*/ 762000 h 2200275"/>
              <a:gd name="connsiteX47" fmla="*/ 339725 w 2222500"/>
              <a:gd name="connsiteY47" fmla="*/ 762000 h 2200275"/>
              <a:gd name="connsiteX48" fmla="*/ 339725 w 2222500"/>
              <a:gd name="connsiteY48" fmla="*/ 730250 h 2200275"/>
              <a:gd name="connsiteX49" fmla="*/ 307975 w 2222500"/>
              <a:gd name="connsiteY49" fmla="*/ 730250 h 2200275"/>
              <a:gd name="connsiteX50" fmla="*/ 307975 w 2222500"/>
              <a:gd name="connsiteY50" fmla="*/ 692150 h 2200275"/>
              <a:gd name="connsiteX51" fmla="*/ 279400 w 2222500"/>
              <a:gd name="connsiteY51" fmla="*/ 692150 h 2200275"/>
              <a:gd name="connsiteX52" fmla="*/ 279400 w 2222500"/>
              <a:gd name="connsiteY52" fmla="*/ 660400 h 2200275"/>
              <a:gd name="connsiteX53" fmla="*/ 263525 w 2222500"/>
              <a:gd name="connsiteY53" fmla="*/ 660400 h 2200275"/>
              <a:gd name="connsiteX54" fmla="*/ 263525 w 2222500"/>
              <a:gd name="connsiteY54" fmla="*/ 615950 h 2200275"/>
              <a:gd name="connsiteX55" fmla="*/ 254000 w 2222500"/>
              <a:gd name="connsiteY55" fmla="*/ 615950 h 2200275"/>
              <a:gd name="connsiteX56" fmla="*/ 254000 w 2222500"/>
              <a:gd name="connsiteY56" fmla="*/ 527050 h 2200275"/>
              <a:gd name="connsiteX57" fmla="*/ 228600 w 2222500"/>
              <a:gd name="connsiteY57" fmla="*/ 527050 h 2200275"/>
              <a:gd name="connsiteX58" fmla="*/ 228600 w 2222500"/>
              <a:gd name="connsiteY58" fmla="*/ 488950 h 2200275"/>
              <a:gd name="connsiteX59" fmla="*/ 222250 w 2222500"/>
              <a:gd name="connsiteY59" fmla="*/ 488950 h 2200275"/>
              <a:gd name="connsiteX60" fmla="*/ 222250 w 2222500"/>
              <a:gd name="connsiteY60" fmla="*/ 466725 h 2200275"/>
              <a:gd name="connsiteX61" fmla="*/ 212725 w 2222500"/>
              <a:gd name="connsiteY61" fmla="*/ 466725 h 2200275"/>
              <a:gd name="connsiteX62" fmla="*/ 212725 w 2222500"/>
              <a:gd name="connsiteY62" fmla="*/ 368300 h 2200275"/>
              <a:gd name="connsiteX63" fmla="*/ 187325 w 2222500"/>
              <a:gd name="connsiteY63" fmla="*/ 368300 h 2200275"/>
              <a:gd name="connsiteX64" fmla="*/ 187325 w 2222500"/>
              <a:gd name="connsiteY64" fmla="*/ 295275 h 2200275"/>
              <a:gd name="connsiteX65" fmla="*/ 165100 w 2222500"/>
              <a:gd name="connsiteY65" fmla="*/ 295275 h 2200275"/>
              <a:gd name="connsiteX66" fmla="*/ 165100 w 2222500"/>
              <a:gd name="connsiteY66" fmla="*/ 231775 h 2200275"/>
              <a:gd name="connsiteX67" fmla="*/ 158750 w 2222500"/>
              <a:gd name="connsiteY67" fmla="*/ 231775 h 2200275"/>
              <a:gd name="connsiteX68" fmla="*/ 161925 w 2222500"/>
              <a:gd name="connsiteY68" fmla="*/ 215900 h 2200275"/>
              <a:gd name="connsiteX69" fmla="*/ 139700 w 2222500"/>
              <a:gd name="connsiteY69" fmla="*/ 215900 h 2200275"/>
              <a:gd name="connsiteX70" fmla="*/ 139700 w 2222500"/>
              <a:gd name="connsiteY70" fmla="*/ 149225 h 2200275"/>
              <a:gd name="connsiteX71" fmla="*/ 82550 w 2222500"/>
              <a:gd name="connsiteY71" fmla="*/ 149225 h 2200275"/>
              <a:gd name="connsiteX72" fmla="*/ 82550 w 2222500"/>
              <a:gd name="connsiteY72" fmla="*/ 76200 h 2200275"/>
              <a:gd name="connsiteX73" fmla="*/ 53975 w 2222500"/>
              <a:gd name="connsiteY73" fmla="*/ 76200 h 2200275"/>
              <a:gd name="connsiteX74" fmla="*/ 53975 w 2222500"/>
              <a:gd name="connsiteY74" fmla="*/ 44450 h 2200275"/>
              <a:gd name="connsiteX75" fmla="*/ 19050 w 2222500"/>
              <a:gd name="connsiteY75" fmla="*/ 44450 h 2200275"/>
              <a:gd name="connsiteX76" fmla="*/ 19050 w 2222500"/>
              <a:gd name="connsiteY76" fmla="*/ 0 h 2200275"/>
              <a:gd name="connsiteX77" fmla="*/ 0 w 2222500"/>
              <a:gd name="connsiteY77" fmla="*/ 0 h 2200275"/>
              <a:gd name="connsiteX0" fmla="*/ 2222500 w 2222500"/>
              <a:gd name="connsiteY0" fmla="*/ 2200275 h 2200275"/>
              <a:gd name="connsiteX1" fmla="*/ 1933575 w 2222500"/>
              <a:gd name="connsiteY1" fmla="*/ 2200275 h 2200275"/>
              <a:gd name="connsiteX2" fmla="*/ 1933575 w 2222500"/>
              <a:gd name="connsiteY2" fmla="*/ 2089150 h 2200275"/>
              <a:gd name="connsiteX3" fmla="*/ 1876425 w 2222500"/>
              <a:gd name="connsiteY3" fmla="*/ 2089150 h 2200275"/>
              <a:gd name="connsiteX4" fmla="*/ 1876425 w 2222500"/>
              <a:gd name="connsiteY4" fmla="*/ 1978025 h 2200275"/>
              <a:gd name="connsiteX5" fmla="*/ 1584325 w 2222500"/>
              <a:gd name="connsiteY5" fmla="*/ 1978025 h 2200275"/>
              <a:gd name="connsiteX6" fmla="*/ 1584325 w 2222500"/>
              <a:gd name="connsiteY6" fmla="*/ 1914525 h 2200275"/>
              <a:gd name="connsiteX7" fmla="*/ 1511300 w 2222500"/>
              <a:gd name="connsiteY7" fmla="*/ 1914525 h 2200275"/>
              <a:gd name="connsiteX8" fmla="*/ 1511300 w 2222500"/>
              <a:gd name="connsiteY8" fmla="*/ 1844675 h 2200275"/>
              <a:gd name="connsiteX9" fmla="*/ 1393825 w 2222500"/>
              <a:gd name="connsiteY9" fmla="*/ 1844675 h 2200275"/>
              <a:gd name="connsiteX10" fmla="*/ 1393825 w 2222500"/>
              <a:gd name="connsiteY10" fmla="*/ 1790700 h 2200275"/>
              <a:gd name="connsiteX11" fmla="*/ 1282700 w 2222500"/>
              <a:gd name="connsiteY11" fmla="*/ 1790700 h 2200275"/>
              <a:gd name="connsiteX12" fmla="*/ 1282700 w 2222500"/>
              <a:gd name="connsiteY12" fmla="*/ 1730375 h 2200275"/>
              <a:gd name="connsiteX13" fmla="*/ 1117600 w 2222500"/>
              <a:gd name="connsiteY13" fmla="*/ 1730375 h 2200275"/>
              <a:gd name="connsiteX14" fmla="*/ 1117600 w 2222500"/>
              <a:gd name="connsiteY14" fmla="*/ 1682750 h 2200275"/>
              <a:gd name="connsiteX15" fmla="*/ 1095375 w 2222500"/>
              <a:gd name="connsiteY15" fmla="*/ 1682750 h 2200275"/>
              <a:gd name="connsiteX16" fmla="*/ 1095375 w 2222500"/>
              <a:gd name="connsiteY16" fmla="*/ 1628775 h 2200275"/>
              <a:gd name="connsiteX17" fmla="*/ 1006475 w 2222500"/>
              <a:gd name="connsiteY17" fmla="*/ 1628775 h 2200275"/>
              <a:gd name="connsiteX18" fmla="*/ 1006475 w 2222500"/>
              <a:gd name="connsiteY18" fmla="*/ 1584325 h 2200275"/>
              <a:gd name="connsiteX19" fmla="*/ 952500 w 2222500"/>
              <a:gd name="connsiteY19" fmla="*/ 1584325 h 2200275"/>
              <a:gd name="connsiteX20" fmla="*/ 952500 w 2222500"/>
              <a:gd name="connsiteY20" fmla="*/ 1498600 h 2200275"/>
              <a:gd name="connsiteX21" fmla="*/ 889000 w 2222500"/>
              <a:gd name="connsiteY21" fmla="*/ 1498600 h 2200275"/>
              <a:gd name="connsiteX22" fmla="*/ 889000 w 2222500"/>
              <a:gd name="connsiteY22" fmla="*/ 1450975 h 2200275"/>
              <a:gd name="connsiteX23" fmla="*/ 777875 w 2222500"/>
              <a:gd name="connsiteY23" fmla="*/ 1450975 h 2200275"/>
              <a:gd name="connsiteX24" fmla="*/ 777875 w 2222500"/>
              <a:gd name="connsiteY24" fmla="*/ 1419225 h 2200275"/>
              <a:gd name="connsiteX25" fmla="*/ 714375 w 2222500"/>
              <a:gd name="connsiteY25" fmla="*/ 1419225 h 2200275"/>
              <a:gd name="connsiteX26" fmla="*/ 714375 w 2222500"/>
              <a:gd name="connsiteY26" fmla="*/ 1362075 h 2200275"/>
              <a:gd name="connsiteX27" fmla="*/ 631825 w 2222500"/>
              <a:gd name="connsiteY27" fmla="*/ 1362075 h 2200275"/>
              <a:gd name="connsiteX28" fmla="*/ 631825 w 2222500"/>
              <a:gd name="connsiteY28" fmla="*/ 1270000 h 2200275"/>
              <a:gd name="connsiteX29" fmla="*/ 615950 w 2222500"/>
              <a:gd name="connsiteY29" fmla="*/ 1270000 h 2200275"/>
              <a:gd name="connsiteX30" fmla="*/ 615950 w 2222500"/>
              <a:gd name="connsiteY30" fmla="*/ 1184275 h 2200275"/>
              <a:gd name="connsiteX31" fmla="*/ 539750 w 2222500"/>
              <a:gd name="connsiteY31" fmla="*/ 1184275 h 2200275"/>
              <a:gd name="connsiteX32" fmla="*/ 539750 w 2222500"/>
              <a:gd name="connsiteY32" fmla="*/ 1092200 h 2200275"/>
              <a:gd name="connsiteX33" fmla="*/ 504825 w 2222500"/>
              <a:gd name="connsiteY33" fmla="*/ 1092200 h 2200275"/>
              <a:gd name="connsiteX34" fmla="*/ 504825 w 2222500"/>
              <a:gd name="connsiteY34" fmla="*/ 1044575 h 2200275"/>
              <a:gd name="connsiteX35" fmla="*/ 498475 w 2222500"/>
              <a:gd name="connsiteY35" fmla="*/ 1044575 h 2200275"/>
              <a:gd name="connsiteX36" fmla="*/ 498475 w 2222500"/>
              <a:gd name="connsiteY36" fmla="*/ 993775 h 2200275"/>
              <a:gd name="connsiteX37" fmla="*/ 482600 w 2222500"/>
              <a:gd name="connsiteY37" fmla="*/ 993775 h 2200275"/>
              <a:gd name="connsiteX38" fmla="*/ 482600 w 2222500"/>
              <a:gd name="connsiteY38" fmla="*/ 930275 h 2200275"/>
              <a:gd name="connsiteX39" fmla="*/ 422275 w 2222500"/>
              <a:gd name="connsiteY39" fmla="*/ 930275 h 2200275"/>
              <a:gd name="connsiteX40" fmla="*/ 422275 w 2222500"/>
              <a:gd name="connsiteY40" fmla="*/ 892175 h 2200275"/>
              <a:gd name="connsiteX41" fmla="*/ 390525 w 2222500"/>
              <a:gd name="connsiteY41" fmla="*/ 892175 h 2200275"/>
              <a:gd name="connsiteX42" fmla="*/ 390525 w 2222500"/>
              <a:gd name="connsiteY42" fmla="*/ 850900 h 2200275"/>
              <a:gd name="connsiteX43" fmla="*/ 374650 w 2222500"/>
              <a:gd name="connsiteY43" fmla="*/ 850900 h 2200275"/>
              <a:gd name="connsiteX44" fmla="*/ 374650 w 2222500"/>
              <a:gd name="connsiteY44" fmla="*/ 825500 h 2200275"/>
              <a:gd name="connsiteX45" fmla="*/ 352425 w 2222500"/>
              <a:gd name="connsiteY45" fmla="*/ 825500 h 2200275"/>
              <a:gd name="connsiteX46" fmla="*/ 352425 w 2222500"/>
              <a:gd name="connsiteY46" fmla="*/ 762000 h 2200275"/>
              <a:gd name="connsiteX47" fmla="*/ 339725 w 2222500"/>
              <a:gd name="connsiteY47" fmla="*/ 762000 h 2200275"/>
              <a:gd name="connsiteX48" fmla="*/ 339725 w 2222500"/>
              <a:gd name="connsiteY48" fmla="*/ 730250 h 2200275"/>
              <a:gd name="connsiteX49" fmla="*/ 307975 w 2222500"/>
              <a:gd name="connsiteY49" fmla="*/ 730250 h 2200275"/>
              <a:gd name="connsiteX50" fmla="*/ 307975 w 2222500"/>
              <a:gd name="connsiteY50" fmla="*/ 692150 h 2200275"/>
              <a:gd name="connsiteX51" fmla="*/ 279400 w 2222500"/>
              <a:gd name="connsiteY51" fmla="*/ 692150 h 2200275"/>
              <a:gd name="connsiteX52" fmla="*/ 279400 w 2222500"/>
              <a:gd name="connsiteY52" fmla="*/ 660400 h 2200275"/>
              <a:gd name="connsiteX53" fmla="*/ 263525 w 2222500"/>
              <a:gd name="connsiteY53" fmla="*/ 660400 h 2200275"/>
              <a:gd name="connsiteX54" fmla="*/ 263525 w 2222500"/>
              <a:gd name="connsiteY54" fmla="*/ 615950 h 2200275"/>
              <a:gd name="connsiteX55" fmla="*/ 254000 w 2222500"/>
              <a:gd name="connsiteY55" fmla="*/ 615950 h 2200275"/>
              <a:gd name="connsiteX56" fmla="*/ 254000 w 2222500"/>
              <a:gd name="connsiteY56" fmla="*/ 527050 h 2200275"/>
              <a:gd name="connsiteX57" fmla="*/ 228600 w 2222500"/>
              <a:gd name="connsiteY57" fmla="*/ 527050 h 2200275"/>
              <a:gd name="connsiteX58" fmla="*/ 228600 w 2222500"/>
              <a:gd name="connsiteY58" fmla="*/ 488950 h 2200275"/>
              <a:gd name="connsiteX59" fmla="*/ 222250 w 2222500"/>
              <a:gd name="connsiteY59" fmla="*/ 488950 h 2200275"/>
              <a:gd name="connsiteX60" fmla="*/ 222250 w 2222500"/>
              <a:gd name="connsiteY60" fmla="*/ 466725 h 2200275"/>
              <a:gd name="connsiteX61" fmla="*/ 212725 w 2222500"/>
              <a:gd name="connsiteY61" fmla="*/ 466725 h 2200275"/>
              <a:gd name="connsiteX62" fmla="*/ 212725 w 2222500"/>
              <a:gd name="connsiteY62" fmla="*/ 368300 h 2200275"/>
              <a:gd name="connsiteX63" fmla="*/ 187325 w 2222500"/>
              <a:gd name="connsiteY63" fmla="*/ 368300 h 2200275"/>
              <a:gd name="connsiteX64" fmla="*/ 187325 w 2222500"/>
              <a:gd name="connsiteY64" fmla="*/ 295275 h 2200275"/>
              <a:gd name="connsiteX65" fmla="*/ 165100 w 2222500"/>
              <a:gd name="connsiteY65" fmla="*/ 295275 h 2200275"/>
              <a:gd name="connsiteX66" fmla="*/ 165100 w 2222500"/>
              <a:gd name="connsiteY66" fmla="*/ 231775 h 2200275"/>
              <a:gd name="connsiteX67" fmla="*/ 158750 w 2222500"/>
              <a:gd name="connsiteY67" fmla="*/ 231775 h 2200275"/>
              <a:gd name="connsiteX68" fmla="*/ 139700 w 2222500"/>
              <a:gd name="connsiteY68" fmla="*/ 215900 h 2200275"/>
              <a:gd name="connsiteX69" fmla="*/ 139700 w 2222500"/>
              <a:gd name="connsiteY69" fmla="*/ 149225 h 2200275"/>
              <a:gd name="connsiteX70" fmla="*/ 82550 w 2222500"/>
              <a:gd name="connsiteY70" fmla="*/ 149225 h 2200275"/>
              <a:gd name="connsiteX71" fmla="*/ 82550 w 2222500"/>
              <a:gd name="connsiteY71" fmla="*/ 76200 h 2200275"/>
              <a:gd name="connsiteX72" fmla="*/ 53975 w 2222500"/>
              <a:gd name="connsiteY72" fmla="*/ 76200 h 2200275"/>
              <a:gd name="connsiteX73" fmla="*/ 53975 w 2222500"/>
              <a:gd name="connsiteY73" fmla="*/ 44450 h 2200275"/>
              <a:gd name="connsiteX74" fmla="*/ 19050 w 2222500"/>
              <a:gd name="connsiteY74" fmla="*/ 44450 h 2200275"/>
              <a:gd name="connsiteX75" fmla="*/ 19050 w 2222500"/>
              <a:gd name="connsiteY75" fmla="*/ 0 h 2200275"/>
              <a:gd name="connsiteX76" fmla="*/ 0 w 2222500"/>
              <a:gd name="connsiteY76" fmla="*/ 0 h 2200275"/>
              <a:gd name="connsiteX0" fmla="*/ 2222500 w 2222500"/>
              <a:gd name="connsiteY0" fmla="*/ 2200275 h 2200275"/>
              <a:gd name="connsiteX1" fmla="*/ 1933575 w 2222500"/>
              <a:gd name="connsiteY1" fmla="*/ 2200275 h 2200275"/>
              <a:gd name="connsiteX2" fmla="*/ 1933575 w 2222500"/>
              <a:gd name="connsiteY2" fmla="*/ 2089150 h 2200275"/>
              <a:gd name="connsiteX3" fmla="*/ 1876425 w 2222500"/>
              <a:gd name="connsiteY3" fmla="*/ 2089150 h 2200275"/>
              <a:gd name="connsiteX4" fmla="*/ 1876425 w 2222500"/>
              <a:gd name="connsiteY4" fmla="*/ 1978025 h 2200275"/>
              <a:gd name="connsiteX5" fmla="*/ 1584325 w 2222500"/>
              <a:gd name="connsiteY5" fmla="*/ 1978025 h 2200275"/>
              <a:gd name="connsiteX6" fmla="*/ 1584325 w 2222500"/>
              <a:gd name="connsiteY6" fmla="*/ 1914525 h 2200275"/>
              <a:gd name="connsiteX7" fmla="*/ 1511300 w 2222500"/>
              <a:gd name="connsiteY7" fmla="*/ 1914525 h 2200275"/>
              <a:gd name="connsiteX8" fmla="*/ 1511300 w 2222500"/>
              <a:gd name="connsiteY8" fmla="*/ 1844675 h 2200275"/>
              <a:gd name="connsiteX9" fmla="*/ 1393825 w 2222500"/>
              <a:gd name="connsiteY9" fmla="*/ 1844675 h 2200275"/>
              <a:gd name="connsiteX10" fmla="*/ 1393825 w 2222500"/>
              <a:gd name="connsiteY10" fmla="*/ 1790700 h 2200275"/>
              <a:gd name="connsiteX11" fmla="*/ 1282700 w 2222500"/>
              <a:gd name="connsiteY11" fmla="*/ 1790700 h 2200275"/>
              <a:gd name="connsiteX12" fmla="*/ 1282700 w 2222500"/>
              <a:gd name="connsiteY12" fmla="*/ 1730375 h 2200275"/>
              <a:gd name="connsiteX13" fmla="*/ 1117600 w 2222500"/>
              <a:gd name="connsiteY13" fmla="*/ 1730375 h 2200275"/>
              <a:gd name="connsiteX14" fmla="*/ 1117600 w 2222500"/>
              <a:gd name="connsiteY14" fmla="*/ 1682750 h 2200275"/>
              <a:gd name="connsiteX15" fmla="*/ 1095375 w 2222500"/>
              <a:gd name="connsiteY15" fmla="*/ 1682750 h 2200275"/>
              <a:gd name="connsiteX16" fmla="*/ 1095375 w 2222500"/>
              <a:gd name="connsiteY16" fmla="*/ 1628775 h 2200275"/>
              <a:gd name="connsiteX17" fmla="*/ 1006475 w 2222500"/>
              <a:gd name="connsiteY17" fmla="*/ 1628775 h 2200275"/>
              <a:gd name="connsiteX18" fmla="*/ 1006475 w 2222500"/>
              <a:gd name="connsiteY18" fmla="*/ 1584325 h 2200275"/>
              <a:gd name="connsiteX19" fmla="*/ 952500 w 2222500"/>
              <a:gd name="connsiteY19" fmla="*/ 1584325 h 2200275"/>
              <a:gd name="connsiteX20" fmla="*/ 952500 w 2222500"/>
              <a:gd name="connsiteY20" fmla="*/ 1498600 h 2200275"/>
              <a:gd name="connsiteX21" fmla="*/ 889000 w 2222500"/>
              <a:gd name="connsiteY21" fmla="*/ 1498600 h 2200275"/>
              <a:gd name="connsiteX22" fmla="*/ 889000 w 2222500"/>
              <a:gd name="connsiteY22" fmla="*/ 1450975 h 2200275"/>
              <a:gd name="connsiteX23" fmla="*/ 777875 w 2222500"/>
              <a:gd name="connsiteY23" fmla="*/ 1450975 h 2200275"/>
              <a:gd name="connsiteX24" fmla="*/ 777875 w 2222500"/>
              <a:gd name="connsiteY24" fmla="*/ 1419225 h 2200275"/>
              <a:gd name="connsiteX25" fmla="*/ 714375 w 2222500"/>
              <a:gd name="connsiteY25" fmla="*/ 1419225 h 2200275"/>
              <a:gd name="connsiteX26" fmla="*/ 714375 w 2222500"/>
              <a:gd name="connsiteY26" fmla="*/ 1362075 h 2200275"/>
              <a:gd name="connsiteX27" fmla="*/ 631825 w 2222500"/>
              <a:gd name="connsiteY27" fmla="*/ 1362075 h 2200275"/>
              <a:gd name="connsiteX28" fmla="*/ 631825 w 2222500"/>
              <a:gd name="connsiteY28" fmla="*/ 1270000 h 2200275"/>
              <a:gd name="connsiteX29" fmla="*/ 615950 w 2222500"/>
              <a:gd name="connsiteY29" fmla="*/ 1270000 h 2200275"/>
              <a:gd name="connsiteX30" fmla="*/ 615950 w 2222500"/>
              <a:gd name="connsiteY30" fmla="*/ 1184275 h 2200275"/>
              <a:gd name="connsiteX31" fmla="*/ 539750 w 2222500"/>
              <a:gd name="connsiteY31" fmla="*/ 1184275 h 2200275"/>
              <a:gd name="connsiteX32" fmla="*/ 539750 w 2222500"/>
              <a:gd name="connsiteY32" fmla="*/ 1092200 h 2200275"/>
              <a:gd name="connsiteX33" fmla="*/ 504825 w 2222500"/>
              <a:gd name="connsiteY33" fmla="*/ 1092200 h 2200275"/>
              <a:gd name="connsiteX34" fmla="*/ 504825 w 2222500"/>
              <a:gd name="connsiteY34" fmla="*/ 1044575 h 2200275"/>
              <a:gd name="connsiteX35" fmla="*/ 498475 w 2222500"/>
              <a:gd name="connsiteY35" fmla="*/ 1044575 h 2200275"/>
              <a:gd name="connsiteX36" fmla="*/ 498475 w 2222500"/>
              <a:gd name="connsiteY36" fmla="*/ 993775 h 2200275"/>
              <a:gd name="connsiteX37" fmla="*/ 482600 w 2222500"/>
              <a:gd name="connsiteY37" fmla="*/ 993775 h 2200275"/>
              <a:gd name="connsiteX38" fmla="*/ 482600 w 2222500"/>
              <a:gd name="connsiteY38" fmla="*/ 930275 h 2200275"/>
              <a:gd name="connsiteX39" fmla="*/ 422275 w 2222500"/>
              <a:gd name="connsiteY39" fmla="*/ 930275 h 2200275"/>
              <a:gd name="connsiteX40" fmla="*/ 422275 w 2222500"/>
              <a:gd name="connsiteY40" fmla="*/ 892175 h 2200275"/>
              <a:gd name="connsiteX41" fmla="*/ 390525 w 2222500"/>
              <a:gd name="connsiteY41" fmla="*/ 892175 h 2200275"/>
              <a:gd name="connsiteX42" fmla="*/ 390525 w 2222500"/>
              <a:gd name="connsiteY42" fmla="*/ 850900 h 2200275"/>
              <a:gd name="connsiteX43" fmla="*/ 374650 w 2222500"/>
              <a:gd name="connsiteY43" fmla="*/ 850900 h 2200275"/>
              <a:gd name="connsiteX44" fmla="*/ 374650 w 2222500"/>
              <a:gd name="connsiteY44" fmla="*/ 825500 h 2200275"/>
              <a:gd name="connsiteX45" fmla="*/ 352425 w 2222500"/>
              <a:gd name="connsiteY45" fmla="*/ 825500 h 2200275"/>
              <a:gd name="connsiteX46" fmla="*/ 352425 w 2222500"/>
              <a:gd name="connsiteY46" fmla="*/ 762000 h 2200275"/>
              <a:gd name="connsiteX47" fmla="*/ 339725 w 2222500"/>
              <a:gd name="connsiteY47" fmla="*/ 762000 h 2200275"/>
              <a:gd name="connsiteX48" fmla="*/ 339725 w 2222500"/>
              <a:gd name="connsiteY48" fmla="*/ 730250 h 2200275"/>
              <a:gd name="connsiteX49" fmla="*/ 307975 w 2222500"/>
              <a:gd name="connsiteY49" fmla="*/ 730250 h 2200275"/>
              <a:gd name="connsiteX50" fmla="*/ 307975 w 2222500"/>
              <a:gd name="connsiteY50" fmla="*/ 692150 h 2200275"/>
              <a:gd name="connsiteX51" fmla="*/ 279400 w 2222500"/>
              <a:gd name="connsiteY51" fmla="*/ 692150 h 2200275"/>
              <a:gd name="connsiteX52" fmla="*/ 279400 w 2222500"/>
              <a:gd name="connsiteY52" fmla="*/ 660400 h 2200275"/>
              <a:gd name="connsiteX53" fmla="*/ 263525 w 2222500"/>
              <a:gd name="connsiteY53" fmla="*/ 660400 h 2200275"/>
              <a:gd name="connsiteX54" fmla="*/ 263525 w 2222500"/>
              <a:gd name="connsiteY54" fmla="*/ 615950 h 2200275"/>
              <a:gd name="connsiteX55" fmla="*/ 254000 w 2222500"/>
              <a:gd name="connsiteY55" fmla="*/ 615950 h 2200275"/>
              <a:gd name="connsiteX56" fmla="*/ 254000 w 2222500"/>
              <a:gd name="connsiteY56" fmla="*/ 527050 h 2200275"/>
              <a:gd name="connsiteX57" fmla="*/ 228600 w 2222500"/>
              <a:gd name="connsiteY57" fmla="*/ 527050 h 2200275"/>
              <a:gd name="connsiteX58" fmla="*/ 228600 w 2222500"/>
              <a:gd name="connsiteY58" fmla="*/ 488950 h 2200275"/>
              <a:gd name="connsiteX59" fmla="*/ 222250 w 2222500"/>
              <a:gd name="connsiteY59" fmla="*/ 488950 h 2200275"/>
              <a:gd name="connsiteX60" fmla="*/ 222250 w 2222500"/>
              <a:gd name="connsiteY60" fmla="*/ 466725 h 2200275"/>
              <a:gd name="connsiteX61" fmla="*/ 212725 w 2222500"/>
              <a:gd name="connsiteY61" fmla="*/ 466725 h 2200275"/>
              <a:gd name="connsiteX62" fmla="*/ 212725 w 2222500"/>
              <a:gd name="connsiteY62" fmla="*/ 368300 h 2200275"/>
              <a:gd name="connsiteX63" fmla="*/ 187325 w 2222500"/>
              <a:gd name="connsiteY63" fmla="*/ 368300 h 2200275"/>
              <a:gd name="connsiteX64" fmla="*/ 187325 w 2222500"/>
              <a:gd name="connsiteY64" fmla="*/ 295275 h 2200275"/>
              <a:gd name="connsiteX65" fmla="*/ 165100 w 2222500"/>
              <a:gd name="connsiteY65" fmla="*/ 295275 h 2200275"/>
              <a:gd name="connsiteX66" fmla="*/ 165100 w 2222500"/>
              <a:gd name="connsiteY66" fmla="*/ 231775 h 2200275"/>
              <a:gd name="connsiteX67" fmla="*/ 161925 w 2222500"/>
              <a:gd name="connsiteY67" fmla="*/ 219075 h 2200275"/>
              <a:gd name="connsiteX68" fmla="*/ 139700 w 2222500"/>
              <a:gd name="connsiteY68" fmla="*/ 215900 h 2200275"/>
              <a:gd name="connsiteX69" fmla="*/ 139700 w 2222500"/>
              <a:gd name="connsiteY69" fmla="*/ 149225 h 2200275"/>
              <a:gd name="connsiteX70" fmla="*/ 82550 w 2222500"/>
              <a:gd name="connsiteY70" fmla="*/ 149225 h 2200275"/>
              <a:gd name="connsiteX71" fmla="*/ 82550 w 2222500"/>
              <a:gd name="connsiteY71" fmla="*/ 76200 h 2200275"/>
              <a:gd name="connsiteX72" fmla="*/ 53975 w 2222500"/>
              <a:gd name="connsiteY72" fmla="*/ 76200 h 2200275"/>
              <a:gd name="connsiteX73" fmla="*/ 53975 w 2222500"/>
              <a:gd name="connsiteY73" fmla="*/ 44450 h 2200275"/>
              <a:gd name="connsiteX74" fmla="*/ 19050 w 2222500"/>
              <a:gd name="connsiteY74" fmla="*/ 44450 h 2200275"/>
              <a:gd name="connsiteX75" fmla="*/ 19050 w 2222500"/>
              <a:gd name="connsiteY75" fmla="*/ 0 h 2200275"/>
              <a:gd name="connsiteX76" fmla="*/ 0 w 2222500"/>
              <a:gd name="connsiteY76" fmla="*/ 0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2222500" h="2200275">
                <a:moveTo>
                  <a:pt x="2222500" y="2200275"/>
                </a:moveTo>
                <a:lnTo>
                  <a:pt x="1933575" y="2200275"/>
                </a:lnTo>
                <a:lnTo>
                  <a:pt x="1933575" y="2089150"/>
                </a:lnTo>
                <a:lnTo>
                  <a:pt x="1876425" y="2089150"/>
                </a:lnTo>
                <a:lnTo>
                  <a:pt x="1876425" y="1978025"/>
                </a:lnTo>
                <a:lnTo>
                  <a:pt x="1584325" y="1978025"/>
                </a:lnTo>
                <a:lnTo>
                  <a:pt x="1584325" y="1914525"/>
                </a:lnTo>
                <a:lnTo>
                  <a:pt x="1511300" y="1914525"/>
                </a:lnTo>
                <a:lnTo>
                  <a:pt x="1511300" y="1844675"/>
                </a:lnTo>
                <a:lnTo>
                  <a:pt x="1393825" y="1844675"/>
                </a:lnTo>
                <a:lnTo>
                  <a:pt x="1393825" y="1790700"/>
                </a:lnTo>
                <a:lnTo>
                  <a:pt x="1282700" y="1790700"/>
                </a:lnTo>
                <a:lnTo>
                  <a:pt x="1282700" y="1730375"/>
                </a:lnTo>
                <a:lnTo>
                  <a:pt x="1117600" y="1730375"/>
                </a:lnTo>
                <a:lnTo>
                  <a:pt x="1117600" y="1682750"/>
                </a:lnTo>
                <a:lnTo>
                  <a:pt x="1095375" y="1682750"/>
                </a:lnTo>
                <a:lnTo>
                  <a:pt x="1095375" y="1628775"/>
                </a:lnTo>
                <a:lnTo>
                  <a:pt x="1006475" y="1628775"/>
                </a:lnTo>
                <a:lnTo>
                  <a:pt x="1006475" y="1584325"/>
                </a:lnTo>
                <a:lnTo>
                  <a:pt x="952500" y="1584325"/>
                </a:lnTo>
                <a:lnTo>
                  <a:pt x="952500" y="1498600"/>
                </a:lnTo>
                <a:lnTo>
                  <a:pt x="889000" y="1498600"/>
                </a:lnTo>
                <a:lnTo>
                  <a:pt x="889000" y="1450975"/>
                </a:lnTo>
                <a:lnTo>
                  <a:pt x="777875" y="1450975"/>
                </a:lnTo>
                <a:lnTo>
                  <a:pt x="777875" y="1419225"/>
                </a:lnTo>
                <a:lnTo>
                  <a:pt x="714375" y="1419225"/>
                </a:lnTo>
                <a:lnTo>
                  <a:pt x="714375" y="1362075"/>
                </a:lnTo>
                <a:lnTo>
                  <a:pt x="631825" y="1362075"/>
                </a:lnTo>
                <a:lnTo>
                  <a:pt x="631825" y="1270000"/>
                </a:lnTo>
                <a:lnTo>
                  <a:pt x="615950" y="1270000"/>
                </a:lnTo>
                <a:lnTo>
                  <a:pt x="615950" y="1184275"/>
                </a:lnTo>
                <a:lnTo>
                  <a:pt x="539750" y="1184275"/>
                </a:lnTo>
                <a:lnTo>
                  <a:pt x="539750" y="1092200"/>
                </a:lnTo>
                <a:lnTo>
                  <a:pt x="504825" y="1092200"/>
                </a:lnTo>
                <a:lnTo>
                  <a:pt x="504825" y="1044575"/>
                </a:lnTo>
                <a:lnTo>
                  <a:pt x="498475" y="1044575"/>
                </a:lnTo>
                <a:lnTo>
                  <a:pt x="498475" y="993775"/>
                </a:lnTo>
                <a:lnTo>
                  <a:pt x="482600" y="993775"/>
                </a:lnTo>
                <a:lnTo>
                  <a:pt x="482600" y="930275"/>
                </a:lnTo>
                <a:lnTo>
                  <a:pt x="422275" y="930275"/>
                </a:lnTo>
                <a:lnTo>
                  <a:pt x="422275" y="892175"/>
                </a:lnTo>
                <a:lnTo>
                  <a:pt x="390525" y="892175"/>
                </a:lnTo>
                <a:lnTo>
                  <a:pt x="390525" y="850900"/>
                </a:lnTo>
                <a:lnTo>
                  <a:pt x="374650" y="850900"/>
                </a:lnTo>
                <a:lnTo>
                  <a:pt x="374650" y="825500"/>
                </a:lnTo>
                <a:lnTo>
                  <a:pt x="352425" y="825500"/>
                </a:lnTo>
                <a:lnTo>
                  <a:pt x="352425" y="762000"/>
                </a:lnTo>
                <a:lnTo>
                  <a:pt x="339725" y="762000"/>
                </a:lnTo>
                <a:lnTo>
                  <a:pt x="339725" y="730250"/>
                </a:lnTo>
                <a:lnTo>
                  <a:pt x="307975" y="730250"/>
                </a:lnTo>
                <a:lnTo>
                  <a:pt x="307975" y="692150"/>
                </a:lnTo>
                <a:lnTo>
                  <a:pt x="279400" y="692150"/>
                </a:lnTo>
                <a:lnTo>
                  <a:pt x="279400" y="660400"/>
                </a:lnTo>
                <a:lnTo>
                  <a:pt x="263525" y="660400"/>
                </a:lnTo>
                <a:lnTo>
                  <a:pt x="263525" y="615950"/>
                </a:lnTo>
                <a:lnTo>
                  <a:pt x="254000" y="615950"/>
                </a:lnTo>
                <a:lnTo>
                  <a:pt x="254000" y="527050"/>
                </a:lnTo>
                <a:lnTo>
                  <a:pt x="228600" y="527050"/>
                </a:lnTo>
                <a:lnTo>
                  <a:pt x="228600" y="488950"/>
                </a:lnTo>
                <a:lnTo>
                  <a:pt x="222250" y="488950"/>
                </a:lnTo>
                <a:lnTo>
                  <a:pt x="222250" y="466725"/>
                </a:lnTo>
                <a:lnTo>
                  <a:pt x="212725" y="466725"/>
                </a:lnTo>
                <a:lnTo>
                  <a:pt x="212725" y="368300"/>
                </a:lnTo>
                <a:lnTo>
                  <a:pt x="187325" y="368300"/>
                </a:lnTo>
                <a:lnTo>
                  <a:pt x="187325" y="295275"/>
                </a:lnTo>
                <a:lnTo>
                  <a:pt x="165100" y="295275"/>
                </a:lnTo>
                <a:lnTo>
                  <a:pt x="165100" y="231775"/>
                </a:lnTo>
                <a:lnTo>
                  <a:pt x="161925" y="219075"/>
                </a:lnTo>
                <a:lnTo>
                  <a:pt x="139700" y="215900"/>
                </a:lnTo>
                <a:lnTo>
                  <a:pt x="139700" y="149225"/>
                </a:lnTo>
                <a:lnTo>
                  <a:pt x="82550" y="149225"/>
                </a:lnTo>
                <a:lnTo>
                  <a:pt x="82550" y="76200"/>
                </a:lnTo>
                <a:lnTo>
                  <a:pt x="53975" y="76200"/>
                </a:lnTo>
                <a:lnTo>
                  <a:pt x="53975" y="44450"/>
                </a:lnTo>
                <a:lnTo>
                  <a:pt x="19050" y="44450"/>
                </a:lnTo>
                <a:lnTo>
                  <a:pt x="19050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3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84716" y="6223577"/>
            <a:ext cx="2928653" cy="382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992994" y="6629362"/>
            <a:ext cx="744578" cy="1633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984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8601A-3800-4FAA-B75C-FC89942BA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AIM OF LUNAR 2 TRIAL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005B9-A4D2-4A81-88F4-58EEC1E15690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/>
              <a:t>LUNAR 1 was the first phase 3 clinical trial in more than 7 years to show a significant improvement in survival in advanced/metastatic/Stage 4 NSCLC</a:t>
            </a:r>
          </a:p>
          <a:p>
            <a:r>
              <a:rPr lang="en-GB"/>
              <a:t>How far up the treatment algorithm is benefit observed?</a:t>
            </a:r>
          </a:p>
        </p:txBody>
      </p:sp>
    </p:spTree>
    <p:extLst>
      <p:ext uri="{BB962C8B-B14F-4D97-AF65-F5344CB8AC3E}">
        <p14:creationId xmlns:p14="http://schemas.microsoft.com/office/powerpoint/2010/main" val="664992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676519-A0D8-B7F6-4A14-62DF908E9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33F7A0-71F0-446B-9DE8-6D75BE64EE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E7F6F0-181B-6FB2-FB32-A63537570C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62EBCB-B1CC-3AEB-624D-622C42851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AA9DAA-A1D8-4C4B-FC85-57D6657C5C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 descr="A picture containing text, screenshot, software, diagram&#10;&#10;Description automatically generated">
            <a:extLst>
              <a:ext uri="{FF2B5EF4-FFF2-40B4-BE49-F238E27FC236}">
                <a16:creationId xmlns:a16="http://schemas.microsoft.com/office/drawing/2014/main" id="{9C10CEA5-166C-8B0C-DB1D-4E0ABAD53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29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176" y="450389"/>
            <a:ext cx="5297649" cy="595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40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8601A-3800-4FAA-B75C-FC89942BA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AIM OF LUNAR 2 TRIAL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005B9-A4D2-4A81-88F4-58EEC1E15690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>
                <a:solidFill>
                  <a:schemeClr val="bg1">
                    <a:lumMod val="75000"/>
                  </a:schemeClr>
                </a:solidFill>
              </a:rPr>
              <a:t>LUNAR 1 was the first phase 3 clinical trial in more than 7 years to show a significant improvement in survival in advanced/metastatic/Stage 4 NSCLC</a:t>
            </a:r>
          </a:p>
          <a:p>
            <a:r>
              <a:rPr lang="en-GB">
                <a:solidFill>
                  <a:schemeClr val="bg1">
                    <a:lumMod val="75000"/>
                  </a:schemeClr>
                </a:solidFill>
              </a:rPr>
              <a:t>How far up the treatment algorithm is benefit observed?</a:t>
            </a:r>
          </a:p>
          <a:p>
            <a:r>
              <a:rPr lang="en-GB"/>
              <a:t>We are hoping to be the </a:t>
            </a:r>
            <a:r>
              <a:rPr lang="en-GB" b="1" i="1" u="sng"/>
              <a:t>first UK centre</a:t>
            </a:r>
            <a:r>
              <a:rPr lang="en-GB"/>
              <a:t> to recruit to LUNAR 2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/>
              <a:t>Pre-study site visit was on 8</a:t>
            </a:r>
            <a:r>
              <a:rPr lang="en-GB" baseline="30000"/>
              <a:t>th</a:t>
            </a:r>
            <a:r>
              <a:rPr lang="en-GB"/>
              <a:t> December 2023</a:t>
            </a:r>
          </a:p>
        </p:txBody>
      </p:sp>
    </p:spTree>
    <p:extLst>
      <p:ext uri="{BB962C8B-B14F-4D97-AF65-F5344CB8AC3E}">
        <p14:creationId xmlns:p14="http://schemas.microsoft.com/office/powerpoint/2010/main" val="1680583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A9A0C7-6259-2019-6667-9A966B876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492256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Prospective, single-arm phase 2 trial</a:t>
            </a:r>
          </a:p>
          <a:p>
            <a:r>
              <a:rPr lang="en-US"/>
              <a:t>Optune with Pemetrexed + Platinum in unresectable mesothelioma</a:t>
            </a:r>
          </a:p>
          <a:p>
            <a:r>
              <a:rPr lang="en-US"/>
              <a:t>Average survival in mesothelioma is 9 months without chemotherapy (12 months with)</a:t>
            </a:r>
          </a:p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pPr marL="0" indent="0">
              <a:buNone/>
            </a:pPr>
            <a:endParaRPr lang="en-US" sz="2200"/>
          </a:p>
          <a:p>
            <a:pPr marL="0" indent="0">
              <a:buNone/>
            </a:pPr>
            <a:endParaRPr lang="en-US" sz="2200"/>
          </a:p>
          <a:p>
            <a:r>
              <a:rPr lang="en-US" sz="2200" b="1"/>
              <a:t>Primary endpoint: </a:t>
            </a:r>
            <a:r>
              <a:rPr lang="en-US" sz="2200"/>
              <a:t>OS</a:t>
            </a:r>
          </a:p>
          <a:p>
            <a:r>
              <a:rPr lang="en-US" sz="2200" b="1"/>
              <a:t>Secondary endpoints: </a:t>
            </a:r>
            <a:r>
              <a:rPr lang="en-US" sz="2200"/>
              <a:t>PFS, ORR, safety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3E5CD1-A86C-10C8-F47C-0834C70DFE66}"/>
              </a:ext>
            </a:extLst>
          </p:cNvPr>
          <p:cNvSpPr txBox="1"/>
          <p:nvPr/>
        </p:nvSpPr>
        <p:spPr bwMode="auto">
          <a:xfrm>
            <a:off x="1199634" y="3552673"/>
            <a:ext cx="218481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Adults with unresectable malignant pleural mesothelioma, PS 0/1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(N = 80)</a:t>
            </a:r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id="{5EC3C2FF-1887-ADD6-A06D-6FDE0167D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1534" y="3515218"/>
            <a:ext cx="4942580" cy="1398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TTFields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150 kHz ≥18 hr/day with NovoTTF-100L device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+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Pemetrexed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500 mg/m</a:t>
            </a:r>
            <a:r>
              <a:rPr kumimoji="0" lang="en-US" altLang="en-US" sz="16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+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Cisplatin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75 mg/m</a:t>
            </a:r>
            <a:r>
              <a:rPr kumimoji="0" lang="en-US" altLang="en-US" sz="16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OR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Pemetrexed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500 mg/m</a:t>
            </a:r>
            <a:r>
              <a:rPr kumimoji="0" lang="en-US" altLang="en-US" sz="16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+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Carboplatin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(AUC 5)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on D1 of a 21-day cycle (max 6 cycles, in absence of PD)</a:t>
            </a:r>
            <a:endParaRPr kumimoji="0" lang="en-US" altLang="en-US" sz="1600" b="0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191221E-03B8-5BD8-4BB6-7D88F47822E9}"/>
              </a:ext>
            </a:extLst>
          </p:cNvPr>
          <p:cNvCxnSpPr/>
          <p:nvPr/>
        </p:nvCxnSpPr>
        <p:spPr bwMode="auto">
          <a:xfrm>
            <a:off x="9038224" y="3453171"/>
            <a:ext cx="457200" cy="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47713FE-FBE1-17D4-61A7-544F8A7B5ED8}"/>
              </a:ext>
            </a:extLst>
          </p:cNvPr>
          <p:cNvSpPr txBox="1"/>
          <p:nvPr/>
        </p:nvSpPr>
        <p:spPr bwMode="auto">
          <a:xfrm>
            <a:off x="9474685" y="3306451"/>
            <a:ext cx="211264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After CT was completed, TTFields maintenance continued until PD, patient of physician decision, or unacceptable toxicity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8969DA9-3CB7-A8C8-3FEB-BF6DF320F57F}"/>
              </a:ext>
            </a:extLst>
          </p:cNvPr>
          <p:cNvCxnSpPr/>
          <p:nvPr/>
        </p:nvCxnSpPr>
        <p:spPr bwMode="auto">
          <a:xfrm>
            <a:off x="3334357" y="3453171"/>
            <a:ext cx="457200" cy="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D258601A-3800-4FAA-B75C-FC89942BA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/>
          <a:lstStyle/>
          <a:p>
            <a:r>
              <a:rPr lang="en-GB"/>
              <a:t>MESOTHELIOMA; STELLAR TRIAL</a:t>
            </a:r>
          </a:p>
        </p:txBody>
      </p:sp>
    </p:spTree>
    <p:extLst>
      <p:ext uri="{BB962C8B-B14F-4D97-AF65-F5344CB8AC3E}">
        <p14:creationId xmlns:p14="http://schemas.microsoft.com/office/powerpoint/2010/main" val="28676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8709A5-ECFD-CE3F-AE16-740231D31E5C}"/>
              </a:ext>
            </a:extLst>
          </p:cNvPr>
          <p:cNvSpPr txBox="1"/>
          <p:nvPr/>
        </p:nvSpPr>
        <p:spPr bwMode="auto">
          <a:xfrm>
            <a:off x="2762084" y="1916705"/>
            <a:ext cx="15155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Overall Survival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044B5D-9667-75C9-DD6E-132D13B98EE1}"/>
              </a:ext>
            </a:extLst>
          </p:cNvPr>
          <p:cNvSpPr txBox="1"/>
          <p:nvPr/>
        </p:nvSpPr>
        <p:spPr bwMode="auto">
          <a:xfrm>
            <a:off x="8465071" y="1916705"/>
            <a:ext cx="23387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Progression-Free Survival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178F6D-3821-7B42-6B7C-108B36404BB3}"/>
              </a:ext>
            </a:extLst>
          </p:cNvPr>
          <p:cNvSpPr txBox="1"/>
          <p:nvPr/>
        </p:nvSpPr>
        <p:spPr bwMode="auto">
          <a:xfrm>
            <a:off x="2078194" y="4186335"/>
            <a:ext cx="30925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E9E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Median OS: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18.2 mo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E9E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(95% CI: 12.1-25.8)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FE47B8-B56A-259D-2863-CBA1E1D71B32}"/>
              </a:ext>
            </a:extLst>
          </p:cNvPr>
          <p:cNvSpPr txBox="1"/>
          <p:nvPr/>
        </p:nvSpPr>
        <p:spPr bwMode="auto">
          <a:xfrm>
            <a:off x="7931493" y="4186335"/>
            <a:ext cx="28719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E9E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Median PFS: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7.6 mo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E9E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(95% CI: 6.7-8·6)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0AE692EC-DEBD-70B1-9C9E-243451BCF2A7}"/>
              </a:ext>
            </a:extLst>
          </p:cNvPr>
          <p:cNvGrpSpPr/>
          <p:nvPr/>
        </p:nvGrpSpPr>
        <p:grpSpPr>
          <a:xfrm>
            <a:off x="1170866" y="2266459"/>
            <a:ext cx="4721047" cy="3053975"/>
            <a:chOff x="1170866" y="1792900"/>
            <a:chExt cx="4721047" cy="305397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038C507-A374-A5D3-BC56-D63A576471F0}"/>
                </a:ext>
              </a:extLst>
            </p:cNvPr>
            <p:cNvGrpSpPr/>
            <p:nvPr/>
          </p:nvGrpSpPr>
          <p:grpSpPr>
            <a:xfrm>
              <a:off x="1418478" y="1792900"/>
              <a:ext cx="458779" cy="2643472"/>
              <a:chOff x="1418478" y="1792900"/>
              <a:chExt cx="458779" cy="2111168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C60F6C6D-2FAF-0C64-D44E-BBA83FD2A39F}"/>
                  </a:ext>
                </a:extLst>
              </p:cNvPr>
              <p:cNvSpPr txBox="1"/>
              <p:nvPr/>
            </p:nvSpPr>
            <p:spPr bwMode="auto">
              <a:xfrm>
                <a:off x="1418478" y="1792900"/>
                <a:ext cx="458779" cy="245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100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E8FAC51-6766-0B63-0DB0-7501C36AADDA}"/>
                  </a:ext>
                </a:extLst>
              </p:cNvPr>
              <p:cNvSpPr txBox="1"/>
              <p:nvPr/>
            </p:nvSpPr>
            <p:spPr bwMode="auto">
              <a:xfrm>
                <a:off x="1509849" y="2257060"/>
                <a:ext cx="367408" cy="245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75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40DDE64F-0AA7-95B6-95C7-20AFCA196DFA}"/>
                  </a:ext>
                </a:extLst>
              </p:cNvPr>
              <p:cNvSpPr txBox="1"/>
              <p:nvPr/>
            </p:nvSpPr>
            <p:spPr bwMode="auto">
              <a:xfrm>
                <a:off x="1509849" y="2723597"/>
                <a:ext cx="367408" cy="245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50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C3D0B5BD-C4C1-59E8-7516-2F306BB61BAB}"/>
                  </a:ext>
                </a:extLst>
              </p:cNvPr>
              <p:cNvSpPr txBox="1"/>
              <p:nvPr/>
            </p:nvSpPr>
            <p:spPr bwMode="auto">
              <a:xfrm>
                <a:off x="1509849" y="3187757"/>
                <a:ext cx="367408" cy="245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25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60B9F13-5AF2-4E7D-4200-C0D03065F1D1}"/>
                  </a:ext>
                </a:extLst>
              </p:cNvPr>
              <p:cNvSpPr txBox="1"/>
              <p:nvPr/>
            </p:nvSpPr>
            <p:spPr bwMode="auto">
              <a:xfrm>
                <a:off x="1601220" y="3658267"/>
                <a:ext cx="276037" cy="245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9C6F61-7C75-A947-AC28-F3FD67BE9E9C}"/>
                </a:ext>
              </a:extLst>
            </p:cNvPr>
            <p:cNvSpPr txBox="1"/>
            <p:nvPr/>
          </p:nvSpPr>
          <p:spPr bwMode="auto">
            <a:xfrm>
              <a:off x="3597628" y="4539098"/>
              <a:ext cx="43794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Mo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C0C3E97-3607-9D50-D169-571E30EFA2C4}"/>
                </a:ext>
              </a:extLst>
            </p:cNvPr>
            <p:cNvGrpSpPr/>
            <p:nvPr/>
          </p:nvGrpSpPr>
          <p:grpSpPr>
            <a:xfrm>
              <a:off x="1759896" y="4293899"/>
              <a:ext cx="4132017" cy="307777"/>
              <a:chOff x="1815015" y="4287549"/>
              <a:chExt cx="2093574" cy="307777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56D1B0D-005E-1949-64F3-C111536F4826}"/>
                  </a:ext>
                </a:extLst>
              </p:cNvPr>
              <p:cNvSpPr txBox="1"/>
              <p:nvPr/>
            </p:nvSpPr>
            <p:spPr bwMode="auto">
              <a:xfrm>
                <a:off x="1815015" y="4287549"/>
                <a:ext cx="13986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F639997-705D-412B-4D85-BF12B2AF9FA9}"/>
                  </a:ext>
                </a:extLst>
              </p:cNvPr>
              <p:cNvSpPr txBox="1"/>
              <p:nvPr/>
            </p:nvSpPr>
            <p:spPr bwMode="auto">
              <a:xfrm>
                <a:off x="2285653" y="4287549"/>
                <a:ext cx="13986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7144295-543B-0F0C-881B-1E92556999A3}"/>
                  </a:ext>
                </a:extLst>
              </p:cNvPr>
              <p:cNvSpPr txBox="1"/>
              <p:nvPr/>
            </p:nvSpPr>
            <p:spPr bwMode="auto">
              <a:xfrm>
                <a:off x="2755758" y="4287549"/>
                <a:ext cx="18615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12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0408BF-DB3D-392D-3463-290ACC580100}"/>
                  </a:ext>
                </a:extLst>
              </p:cNvPr>
              <p:cNvSpPr txBox="1"/>
              <p:nvPr/>
            </p:nvSpPr>
            <p:spPr bwMode="auto">
              <a:xfrm>
                <a:off x="3245447" y="4287549"/>
                <a:ext cx="18615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18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B64ED42-036A-F38C-A492-7DA49ED4324D}"/>
                  </a:ext>
                </a:extLst>
              </p:cNvPr>
              <p:cNvSpPr txBox="1"/>
              <p:nvPr/>
            </p:nvSpPr>
            <p:spPr bwMode="auto">
              <a:xfrm>
                <a:off x="3722434" y="4287549"/>
                <a:ext cx="18615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24</a:t>
                </a:r>
              </a:p>
            </p:txBody>
          </p:sp>
        </p:grp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058CCD-8512-6B60-F30F-1F3B7E911BBC}"/>
                </a:ext>
              </a:extLst>
            </p:cNvPr>
            <p:cNvSpPr/>
            <p:nvPr/>
          </p:nvSpPr>
          <p:spPr bwMode="auto">
            <a:xfrm>
              <a:off x="1885949" y="1968500"/>
              <a:ext cx="3850481" cy="2336800"/>
            </a:xfrm>
            <a:custGeom>
              <a:avLst/>
              <a:gdLst>
                <a:gd name="connsiteX0" fmla="*/ 0 w 3867150"/>
                <a:gd name="connsiteY0" fmla="*/ 0 h 2336800"/>
                <a:gd name="connsiteX1" fmla="*/ 0 w 3867150"/>
                <a:gd name="connsiteY1" fmla="*/ 2336800 h 2336800"/>
                <a:gd name="connsiteX2" fmla="*/ 3867150 w 3867150"/>
                <a:gd name="connsiteY2" fmla="*/ 2336800 h 233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67150" h="2336800">
                  <a:moveTo>
                    <a:pt x="0" y="0"/>
                  </a:moveTo>
                  <a:lnTo>
                    <a:pt x="0" y="2336800"/>
                  </a:lnTo>
                  <a:lnTo>
                    <a:pt x="3867150" y="2336800"/>
                  </a:lnTo>
                </a:path>
              </a:pathLst>
            </a:cu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E312981-87F0-251E-6CF6-1ACC4B5CB1D9}"/>
                </a:ext>
              </a:extLst>
            </p:cNvPr>
            <p:cNvGrpSpPr/>
            <p:nvPr/>
          </p:nvGrpSpPr>
          <p:grpSpPr>
            <a:xfrm>
              <a:off x="1803400" y="1981200"/>
              <a:ext cx="88904" cy="2336800"/>
              <a:chOff x="1350051" y="1981200"/>
              <a:chExt cx="901240" cy="1859248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DC83F7F-0C48-0042-8468-CD0CF839FD2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1981200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8461EC05-3E29-033D-958E-D9F51A03D52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2446012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3BA2574-1C2B-1D70-6E28-998F61141FB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2910824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D12FAA5-D4A9-4304-7230-3C202CCA609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3375636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E9D41CE9-D165-DB7B-1021-78FDA9BFCB3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3840448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10E9E5-D232-9BB9-B795-26B7032F9C8F}"/>
                </a:ext>
              </a:extLst>
            </p:cNvPr>
            <p:cNvGrpSpPr/>
            <p:nvPr/>
          </p:nvGrpSpPr>
          <p:grpSpPr>
            <a:xfrm rot="5400000">
              <a:off x="3768720" y="2422527"/>
              <a:ext cx="69857" cy="3835401"/>
              <a:chOff x="1350051" y="2446012"/>
              <a:chExt cx="901240" cy="185925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A8723072-4FA8-398E-1DD5-318E3203ABC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2446012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4C20695-790B-9516-155C-14FAF5B96F3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2910824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91DC602-2277-0283-F779-0AFBB5D5A61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3375636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0637D3FA-65B2-7A5A-8C7C-02430DB1F0F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3840448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B8807E2-6313-BC86-E321-63C478AD483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4305262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C64E029-CEAC-9D74-D038-B8270B138187}"/>
                </a:ext>
              </a:extLst>
            </p:cNvPr>
            <p:cNvSpPr txBox="1"/>
            <p:nvPr/>
          </p:nvSpPr>
          <p:spPr bwMode="auto">
            <a:xfrm rot="16200000">
              <a:off x="987162" y="2978955"/>
              <a:ext cx="67518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OS (%)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4609C10-C3D9-C40C-947C-FC38BD506552}"/>
              </a:ext>
            </a:extLst>
          </p:cNvPr>
          <p:cNvGrpSpPr/>
          <p:nvPr/>
        </p:nvGrpSpPr>
        <p:grpSpPr>
          <a:xfrm>
            <a:off x="1593980" y="5309366"/>
            <a:ext cx="4463839" cy="307777"/>
            <a:chOff x="1730952" y="4287549"/>
            <a:chExt cx="2261701" cy="307777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C8D5F365-BEE5-9408-DC07-7C1F0F4BA426}"/>
                </a:ext>
              </a:extLst>
            </p:cNvPr>
            <p:cNvSpPr txBox="1"/>
            <p:nvPr/>
          </p:nvSpPr>
          <p:spPr bwMode="auto">
            <a:xfrm>
              <a:off x="1730952" y="4287549"/>
              <a:ext cx="30798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80 (0)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AAB7EF9-DE49-F4DC-DB38-26DFDACA0059}"/>
                </a:ext>
              </a:extLst>
            </p:cNvPr>
            <p:cNvSpPr txBox="1"/>
            <p:nvPr/>
          </p:nvSpPr>
          <p:spPr bwMode="auto">
            <a:xfrm>
              <a:off x="2201590" y="4287549"/>
              <a:ext cx="30798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74 (1)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C36AC56C-F2CD-1B81-5339-662EC9D3E3EF}"/>
                </a:ext>
              </a:extLst>
            </p:cNvPr>
            <p:cNvSpPr txBox="1"/>
            <p:nvPr/>
          </p:nvSpPr>
          <p:spPr bwMode="auto">
            <a:xfrm>
              <a:off x="2694844" y="4287549"/>
              <a:ext cx="30798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43 (8)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89FC276A-24EA-A299-CC6D-1098C17C43A9}"/>
                </a:ext>
              </a:extLst>
            </p:cNvPr>
            <p:cNvSpPr txBox="1"/>
            <p:nvPr/>
          </p:nvSpPr>
          <p:spPr bwMode="auto">
            <a:xfrm>
              <a:off x="3161387" y="4287549"/>
              <a:ext cx="3542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 (25)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F412A5E0-164C-DDFE-A5F0-42E0E2FDD0CA}"/>
                </a:ext>
              </a:extLst>
            </p:cNvPr>
            <p:cNvSpPr txBox="1"/>
            <p:nvPr/>
          </p:nvSpPr>
          <p:spPr bwMode="auto">
            <a:xfrm>
              <a:off x="3638373" y="4287549"/>
              <a:ext cx="3542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12 (31)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91BF4E0-6013-882D-09BC-396005869A98}"/>
              </a:ext>
            </a:extLst>
          </p:cNvPr>
          <p:cNvSpPr txBox="1"/>
          <p:nvPr/>
        </p:nvSpPr>
        <p:spPr bwMode="auto">
          <a:xfrm>
            <a:off x="437235" y="5115695"/>
            <a:ext cx="12550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(no. censored)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6393DB9-27E1-FC51-7CE9-FCCAF5BCB00A}"/>
              </a:ext>
            </a:extLst>
          </p:cNvPr>
          <p:cNvGrpSpPr/>
          <p:nvPr/>
        </p:nvGrpSpPr>
        <p:grpSpPr>
          <a:xfrm>
            <a:off x="7013891" y="2266459"/>
            <a:ext cx="4721047" cy="3053975"/>
            <a:chOff x="1170866" y="1792900"/>
            <a:chExt cx="4721047" cy="3053975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A1617D12-A04A-6F7D-7342-77443EC654E7}"/>
                </a:ext>
              </a:extLst>
            </p:cNvPr>
            <p:cNvGrpSpPr/>
            <p:nvPr/>
          </p:nvGrpSpPr>
          <p:grpSpPr>
            <a:xfrm>
              <a:off x="1418478" y="1792900"/>
              <a:ext cx="458779" cy="2643472"/>
              <a:chOff x="1418478" y="1792900"/>
              <a:chExt cx="458779" cy="2111168"/>
            </a:xfrm>
          </p:grpSpPr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CB06EE4-CB99-0BE1-0838-715A175C9FBA}"/>
                  </a:ext>
                </a:extLst>
              </p:cNvPr>
              <p:cNvSpPr txBox="1"/>
              <p:nvPr/>
            </p:nvSpPr>
            <p:spPr bwMode="auto">
              <a:xfrm>
                <a:off x="1418478" y="1792900"/>
                <a:ext cx="458779" cy="245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100</a:t>
                </a: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22891522-956A-7892-15DD-BEB44FBE0BDE}"/>
                  </a:ext>
                </a:extLst>
              </p:cNvPr>
              <p:cNvSpPr txBox="1"/>
              <p:nvPr/>
            </p:nvSpPr>
            <p:spPr bwMode="auto">
              <a:xfrm>
                <a:off x="1509849" y="2257060"/>
                <a:ext cx="367408" cy="245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75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DBDD5121-4399-881D-F82D-E5354AE23C8A}"/>
                  </a:ext>
                </a:extLst>
              </p:cNvPr>
              <p:cNvSpPr txBox="1"/>
              <p:nvPr/>
            </p:nvSpPr>
            <p:spPr bwMode="auto">
              <a:xfrm>
                <a:off x="1509849" y="2723597"/>
                <a:ext cx="367408" cy="245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50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2B952975-574B-5689-B651-3E1841FAEA28}"/>
                  </a:ext>
                </a:extLst>
              </p:cNvPr>
              <p:cNvSpPr txBox="1"/>
              <p:nvPr/>
            </p:nvSpPr>
            <p:spPr bwMode="auto">
              <a:xfrm>
                <a:off x="1509849" y="3187757"/>
                <a:ext cx="367408" cy="245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25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0207A3E0-925C-B7BF-535A-A061FED6C531}"/>
                  </a:ext>
                </a:extLst>
              </p:cNvPr>
              <p:cNvSpPr txBox="1"/>
              <p:nvPr/>
            </p:nvSpPr>
            <p:spPr bwMode="auto">
              <a:xfrm>
                <a:off x="1601220" y="3658267"/>
                <a:ext cx="276037" cy="245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</a:t>
                </a: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68433FCF-5A46-72CA-F404-6170A76CC702}"/>
                </a:ext>
              </a:extLst>
            </p:cNvPr>
            <p:cNvSpPr txBox="1"/>
            <p:nvPr/>
          </p:nvSpPr>
          <p:spPr bwMode="auto">
            <a:xfrm>
              <a:off x="3597628" y="4539098"/>
              <a:ext cx="43794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Mo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F01FD77-D4A7-1795-3660-7A7909D63382}"/>
                </a:ext>
              </a:extLst>
            </p:cNvPr>
            <p:cNvGrpSpPr/>
            <p:nvPr/>
          </p:nvGrpSpPr>
          <p:grpSpPr>
            <a:xfrm>
              <a:off x="1759895" y="4293899"/>
              <a:ext cx="4132018" cy="307777"/>
              <a:chOff x="1815015" y="4287549"/>
              <a:chExt cx="2093575" cy="307777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77F834E0-E6EB-3134-3CBD-14E5295A14D7}"/>
                  </a:ext>
                </a:extLst>
              </p:cNvPr>
              <p:cNvSpPr txBox="1"/>
              <p:nvPr/>
            </p:nvSpPr>
            <p:spPr bwMode="auto">
              <a:xfrm>
                <a:off x="1815015" y="4287549"/>
                <a:ext cx="13986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5727EF2C-A6D2-4308-A007-9AF04B1708E4}"/>
                  </a:ext>
                </a:extLst>
              </p:cNvPr>
              <p:cNvSpPr txBox="1"/>
              <p:nvPr/>
            </p:nvSpPr>
            <p:spPr bwMode="auto">
              <a:xfrm>
                <a:off x="2285652" y="4287549"/>
                <a:ext cx="13986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FA1FC662-7117-F16D-D59C-3C63DBFB308B}"/>
                  </a:ext>
                </a:extLst>
              </p:cNvPr>
              <p:cNvSpPr txBox="1"/>
              <p:nvPr/>
            </p:nvSpPr>
            <p:spPr bwMode="auto">
              <a:xfrm>
                <a:off x="2778905" y="4287549"/>
                <a:ext cx="13986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3F736AF3-EF97-979C-0872-605B05F8A781}"/>
                  </a:ext>
                </a:extLst>
              </p:cNvPr>
              <p:cNvSpPr txBox="1"/>
              <p:nvPr/>
            </p:nvSpPr>
            <p:spPr bwMode="auto">
              <a:xfrm>
                <a:off x="3268594" y="4287549"/>
                <a:ext cx="13986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9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C1E03FAC-7B75-C1AE-71A1-AFA94F9D4C3F}"/>
                  </a:ext>
                </a:extLst>
              </p:cNvPr>
              <p:cNvSpPr txBox="1"/>
              <p:nvPr/>
            </p:nvSpPr>
            <p:spPr bwMode="auto">
              <a:xfrm>
                <a:off x="3722435" y="4287549"/>
                <a:ext cx="18615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12</a:t>
                </a:r>
              </a:p>
            </p:txBody>
          </p:sp>
        </p:grp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30D405E-4792-C7B1-824D-1B69CA92AFA4}"/>
                </a:ext>
              </a:extLst>
            </p:cNvPr>
            <p:cNvSpPr/>
            <p:nvPr/>
          </p:nvSpPr>
          <p:spPr bwMode="auto">
            <a:xfrm>
              <a:off x="1885950" y="1968500"/>
              <a:ext cx="3835400" cy="2336800"/>
            </a:xfrm>
            <a:custGeom>
              <a:avLst/>
              <a:gdLst>
                <a:gd name="connsiteX0" fmla="*/ 0 w 3867150"/>
                <a:gd name="connsiteY0" fmla="*/ 0 h 2336800"/>
                <a:gd name="connsiteX1" fmla="*/ 0 w 3867150"/>
                <a:gd name="connsiteY1" fmla="*/ 2336800 h 2336800"/>
                <a:gd name="connsiteX2" fmla="*/ 3867150 w 3867150"/>
                <a:gd name="connsiteY2" fmla="*/ 2336800 h 233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67150" h="2336800">
                  <a:moveTo>
                    <a:pt x="0" y="0"/>
                  </a:moveTo>
                  <a:lnTo>
                    <a:pt x="0" y="2336800"/>
                  </a:lnTo>
                  <a:lnTo>
                    <a:pt x="3867150" y="2336800"/>
                  </a:lnTo>
                </a:path>
              </a:pathLst>
            </a:cu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A828C0B6-2EDB-BFEF-A77A-A5ED0E3D489F}"/>
                </a:ext>
              </a:extLst>
            </p:cNvPr>
            <p:cNvGrpSpPr/>
            <p:nvPr/>
          </p:nvGrpSpPr>
          <p:grpSpPr>
            <a:xfrm>
              <a:off x="1803400" y="1981200"/>
              <a:ext cx="88904" cy="2336800"/>
              <a:chOff x="1350051" y="1981200"/>
              <a:chExt cx="901240" cy="1859248"/>
            </a:xfrm>
          </p:grpSpPr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94905350-EC9B-8CE5-B6E9-E7A50B44661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1981200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E54F5332-248F-E9EA-D815-7F65DFBBA06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2446012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0F3DFE4F-77DE-2091-83B1-58E387727EE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2910824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4A3A76B0-16C7-CD84-8FF5-53F13A01D9E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3375636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0E4E4734-4F93-7226-DBEE-D61DE0CA8E1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3840448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9C604240-0186-2D7B-6C81-4A9F98D182D0}"/>
                </a:ext>
              </a:extLst>
            </p:cNvPr>
            <p:cNvGrpSpPr/>
            <p:nvPr/>
          </p:nvGrpSpPr>
          <p:grpSpPr>
            <a:xfrm rot="5400000">
              <a:off x="3768720" y="2422527"/>
              <a:ext cx="69857" cy="3835401"/>
              <a:chOff x="1350051" y="2446012"/>
              <a:chExt cx="901240" cy="1859250"/>
            </a:xfrm>
          </p:grpSpPr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057576FD-4279-0EF3-2412-E082E484C33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2446012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6A2F1F2A-323F-8300-8BA3-F7C856E35EE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2910824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2F67D11C-5570-ADE1-E73F-23E515CDE8C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3375636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CC7A8693-7400-0E6A-0925-4C8904AA96E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3840448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D2D759E9-ACF5-99A9-19B3-1162F48966D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0051" y="4305262"/>
                <a:ext cx="90124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BEF434ED-5445-215D-B35D-73BD32F7B09B}"/>
                </a:ext>
              </a:extLst>
            </p:cNvPr>
            <p:cNvSpPr txBox="1"/>
            <p:nvPr/>
          </p:nvSpPr>
          <p:spPr bwMode="auto">
            <a:xfrm rot="16200000">
              <a:off x="960296" y="2978955"/>
              <a:ext cx="72891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PFS (%)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0E8AFB4E-8B9C-ACA8-0312-A1CD0D16C954}"/>
              </a:ext>
            </a:extLst>
          </p:cNvPr>
          <p:cNvGrpSpPr/>
          <p:nvPr/>
        </p:nvGrpSpPr>
        <p:grpSpPr>
          <a:xfrm>
            <a:off x="7437005" y="5309366"/>
            <a:ext cx="4463841" cy="307777"/>
            <a:chOff x="1730952" y="4287549"/>
            <a:chExt cx="2261702" cy="307777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F3FDB53C-E46A-7725-10FF-B750523AD9A3}"/>
                </a:ext>
              </a:extLst>
            </p:cNvPr>
            <p:cNvSpPr txBox="1"/>
            <p:nvPr/>
          </p:nvSpPr>
          <p:spPr bwMode="auto">
            <a:xfrm>
              <a:off x="1730952" y="4287549"/>
              <a:ext cx="30798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80 (0)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6E76977A-E9DD-E213-BC98-86103C7ABDB1}"/>
                </a:ext>
              </a:extLst>
            </p:cNvPr>
            <p:cNvSpPr txBox="1"/>
            <p:nvPr/>
          </p:nvSpPr>
          <p:spPr bwMode="auto">
            <a:xfrm>
              <a:off x="2178444" y="4287549"/>
              <a:ext cx="3542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68 (10)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6A9B4A43-D962-B430-3DDB-504660586942}"/>
                </a:ext>
              </a:extLst>
            </p:cNvPr>
            <p:cNvSpPr txBox="1"/>
            <p:nvPr/>
          </p:nvSpPr>
          <p:spPr bwMode="auto">
            <a:xfrm>
              <a:off x="2671698" y="4287549"/>
              <a:ext cx="3542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48 (18)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851CA980-D6E1-B964-AF5D-93C2056C2604}"/>
                </a:ext>
              </a:extLst>
            </p:cNvPr>
            <p:cNvSpPr txBox="1"/>
            <p:nvPr/>
          </p:nvSpPr>
          <p:spPr bwMode="auto">
            <a:xfrm>
              <a:off x="3161386" y="4287549"/>
              <a:ext cx="3542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21 (19)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4778D7D8-5E8D-C48E-DB9A-AAA2068E66E6}"/>
                </a:ext>
              </a:extLst>
            </p:cNvPr>
            <p:cNvSpPr txBox="1"/>
            <p:nvPr/>
          </p:nvSpPr>
          <p:spPr bwMode="auto">
            <a:xfrm>
              <a:off x="3638374" y="4287549"/>
              <a:ext cx="3542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10 (19)</a:t>
              </a:r>
            </a:p>
          </p:txBody>
        </p:sp>
      </p:grp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6AD02F28-08CB-C5A9-144F-E8539B03EC97}"/>
              </a:ext>
            </a:extLst>
          </p:cNvPr>
          <p:cNvSpPr/>
          <p:nvPr/>
        </p:nvSpPr>
        <p:spPr bwMode="auto">
          <a:xfrm>
            <a:off x="1895475" y="2468394"/>
            <a:ext cx="3562350" cy="1355725"/>
          </a:xfrm>
          <a:custGeom>
            <a:avLst/>
            <a:gdLst>
              <a:gd name="connsiteX0" fmla="*/ 3562350 w 3562350"/>
              <a:gd name="connsiteY0" fmla="*/ 1355725 h 1355725"/>
              <a:gd name="connsiteX1" fmla="*/ 3562350 w 3562350"/>
              <a:gd name="connsiteY1" fmla="*/ 1270000 h 1355725"/>
              <a:gd name="connsiteX2" fmla="*/ 3343275 w 3562350"/>
              <a:gd name="connsiteY2" fmla="*/ 1270000 h 1355725"/>
              <a:gd name="connsiteX3" fmla="*/ 3343275 w 3562350"/>
              <a:gd name="connsiteY3" fmla="*/ 1190625 h 1355725"/>
              <a:gd name="connsiteX4" fmla="*/ 2882900 w 3562350"/>
              <a:gd name="connsiteY4" fmla="*/ 1190625 h 1355725"/>
              <a:gd name="connsiteX5" fmla="*/ 2882900 w 3562350"/>
              <a:gd name="connsiteY5" fmla="*/ 1130300 h 1355725"/>
              <a:gd name="connsiteX6" fmla="*/ 2752725 w 3562350"/>
              <a:gd name="connsiteY6" fmla="*/ 1130300 h 1355725"/>
              <a:gd name="connsiteX7" fmla="*/ 2752725 w 3562350"/>
              <a:gd name="connsiteY7" fmla="*/ 1069975 h 1355725"/>
              <a:gd name="connsiteX8" fmla="*/ 2543175 w 3562350"/>
              <a:gd name="connsiteY8" fmla="*/ 1069975 h 1355725"/>
              <a:gd name="connsiteX9" fmla="*/ 2543175 w 3562350"/>
              <a:gd name="connsiteY9" fmla="*/ 1019175 h 1355725"/>
              <a:gd name="connsiteX10" fmla="*/ 2514600 w 3562350"/>
              <a:gd name="connsiteY10" fmla="*/ 1019175 h 1355725"/>
              <a:gd name="connsiteX11" fmla="*/ 2514600 w 3562350"/>
              <a:gd name="connsiteY11" fmla="*/ 987425 h 1355725"/>
              <a:gd name="connsiteX12" fmla="*/ 2209800 w 3562350"/>
              <a:gd name="connsiteY12" fmla="*/ 987425 h 1355725"/>
              <a:gd name="connsiteX13" fmla="*/ 2209800 w 3562350"/>
              <a:gd name="connsiteY13" fmla="*/ 939800 h 1355725"/>
              <a:gd name="connsiteX14" fmla="*/ 2085975 w 3562350"/>
              <a:gd name="connsiteY14" fmla="*/ 939800 h 1355725"/>
              <a:gd name="connsiteX15" fmla="*/ 2085975 w 3562350"/>
              <a:gd name="connsiteY15" fmla="*/ 911225 h 1355725"/>
              <a:gd name="connsiteX16" fmla="*/ 1914525 w 3562350"/>
              <a:gd name="connsiteY16" fmla="*/ 911225 h 1355725"/>
              <a:gd name="connsiteX17" fmla="*/ 1914525 w 3562350"/>
              <a:gd name="connsiteY17" fmla="*/ 879475 h 1355725"/>
              <a:gd name="connsiteX18" fmla="*/ 1822450 w 3562350"/>
              <a:gd name="connsiteY18" fmla="*/ 879475 h 1355725"/>
              <a:gd name="connsiteX19" fmla="*/ 1822450 w 3562350"/>
              <a:gd name="connsiteY19" fmla="*/ 844550 h 1355725"/>
              <a:gd name="connsiteX20" fmla="*/ 1727200 w 3562350"/>
              <a:gd name="connsiteY20" fmla="*/ 844550 h 1355725"/>
              <a:gd name="connsiteX21" fmla="*/ 1727200 w 3562350"/>
              <a:gd name="connsiteY21" fmla="*/ 806450 h 1355725"/>
              <a:gd name="connsiteX22" fmla="*/ 1644650 w 3562350"/>
              <a:gd name="connsiteY22" fmla="*/ 806450 h 1355725"/>
              <a:gd name="connsiteX23" fmla="*/ 1644650 w 3562350"/>
              <a:gd name="connsiteY23" fmla="*/ 777875 h 1355725"/>
              <a:gd name="connsiteX24" fmla="*/ 1635125 w 3562350"/>
              <a:gd name="connsiteY24" fmla="*/ 777875 h 1355725"/>
              <a:gd name="connsiteX25" fmla="*/ 1635125 w 3562350"/>
              <a:gd name="connsiteY25" fmla="*/ 742950 h 1355725"/>
              <a:gd name="connsiteX26" fmla="*/ 1600200 w 3562350"/>
              <a:gd name="connsiteY26" fmla="*/ 742950 h 1355725"/>
              <a:gd name="connsiteX27" fmla="*/ 1600200 w 3562350"/>
              <a:gd name="connsiteY27" fmla="*/ 714375 h 1355725"/>
              <a:gd name="connsiteX28" fmla="*/ 1476375 w 3562350"/>
              <a:gd name="connsiteY28" fmla="*/ 714375 h 1355725"/>
              <a:gd name="connsiteX29" fmla="*/ 1476375 w 3562350"/>
              <a:gd name="connsiteY29" fmla="*/ 688975 h 1355725"/>
              <a:gd name="connsiteX30" fmla="*/ 1460500 w 3562350"/>
              <a:gd name="connsiteY30" fmla="*/ 688975 h 1355725"/>
              <a:gd name="connsiteX31" fmla="*/ 1460500 w 3562350"/>
              <a:gd name="connsiteY31" fmla="*/ 676275 h 1355725"/>
              <a:gd name="connsiteX32" fmla="*/ 1447800 w 3562350"/>
              <a:gd name="connsiteY32" fmla="*/ 676275 h 1355725"/>
              <a:gd name="connsiteX33" fmla="*/ 1447800 w 3562350"/>
              <a:gd name="connsiteY33" fmla="*/ 647700 h 1355725"/>
              <a:gd name="connsiteX34" fmla="*/ 1390650 w 3562350"/>
              <a:gd name="connsiteY34" fmla="*/ 647700 h 1355725"/>
              <a:gd name="connsiteX35" fmla="*/ 1390650 w 3562350"/>
              <a:gd name="connsiteY35" fmla="*/ 587375 h 1355725"/>
              <a:gd name="connsiteX36" fmla="*/ 1311275 w 3562350"/>
              <a:gd name="connsiteY36" fmla="*/ 587375 h 1355725"/>
              <a:gd name="connsiteX37" fmla="*/ 1311275 w 3562350"/>
              <a:gd name="connsiteY37" fmla="*/ 552450 h 1355725"/>
              <a:gd name="connsiteX38" fmla="*/ 1289050 w 3562350"/>
              <a:gd name="connsiteY38" fmla="*/ 552450 h 1355725"/>
              <a:gd name="connsiteX39" fmla="*/ 1289050 w 3562350"/>
              <a:gd name="connsiteY39" fmla="*/ 530225 h 1355725"/>
              <a:gd name="connsiteX40" fmla="*/ 1289050 w 3562350"/>
              <a:gd name="connsiteY40" fmla="*/ 530225 h 1355725"/>
              <a:gd name="connsiteX41" fmla="*/ 1289050 w 3562350"/>
              <a:gd name="connsiteY41" fmla="*/ 492125 h 1355725"/>
              <a:gd name="connsiteX42" fmla="*/ 1266825 w 3562350"/>
              <a:gd name="connsiteY42" fmla="*/ 492125 h 1355725"/>
              <a:gd name="connsiteX43" fmla="*/ 1266825 w 3562350"/>
              <a:gd name="connsiteY43" fmla="*/ 434975 h 1355725"/>
              <a:gd name="connsiteX44" fmla="*/ 1250950 w 3562350"/>
              <a:gd name="connsiteY44" fmla="*/ 434975 h 1355725"/>
              <a:gd name="connsiteX45" fmla="*/ 1250950 w 3562350"/>
              <a:gd name="connsiteY45" fmla="*/ 409575 h 1355725"/>
              <a:gd name="connsiteX46" fmla="*/ 1241425 w 3562350"/>
              <a:gd name="connsiteY46" fmla="*/ 409575 h 1355725"/>
              <a:gd name="connsiteX47" fmla="*/ 1241425 w 3562350"/>
              <a:gd name="connsiteY47" fmla="*/ 381000 h 1355725"/>
              <a:gd name="connsiteX48" fmla="*/ 1162050 w 3562350"/>
              <a:gd name="connsiteY48" fmla="*/ 381000 h 1355725"/>
              <a:gd name="connsiteX49" fmla="*/ 1162050 w 3562350"/>
              <a:gd name="connsiteY49" fmla="*/ 349250 h 1355725"/>
              <a:gd name="connsiteX50" fmla="*/ 1162050 w 3562350"/>
              <a:gd name="connsiteY50" fmla="*/ 349250 h 1355725"/>
              <a:gd name="connsiteX51" fmla="*/ 1162050 w 3562350"/>
              <a:gd name="connsiteY51" fmla="*/ 314325 h 1355725"/>
              <a:gd name="connsiteX52" fmla="*/ 1101725 w 3562350"/>
              <a:gd name="connsiteY52" fmla="*/ 314325 h 1355725"/>
              <a:gd name="connsiteX53" fmla="*/ 1101725 w 3562350"/>
              <a:gd name="connsiteY53" fmla="*/ 257175 h 1355725"/>
              <a:gd name="connsiteX54" fmla="*/ 1035050 w 3562350"/>
              <a:gd name="connsiteY54" fmla="*/ 257175 h 1355725"/>
              <a:gd name="connsiteX55" fmla="*/ 1035050 w 3562350"/>
              <a:gd name="connsiteY55" fmla="*/ 228600 h 1355725"/>
              <a:gd name="connsiteX56" fmla="*/ 996950 w 3562350"/>
              <a:gd name="connsiteY56" fmla="*/ 228600 h 1355725"/>
              <a:gd name="connsiteX57" fmla="*/ 996950 w 3562350"/>
              <a:gd name="connsiteY57" fmla="*/ 228600 h 1355725"/>
              <a:gd name="connsiteX58" fmla="*/ 962025 w 3562350"/>
              <a:gd name="connsiteY58" fmla="*/ 193675 h 1355725"/>
              <a:gd name="connsiteX59" fmla="*/ 962025 w 3562350"/>
              <a:gd name="connsiteY59" fmla="*/ 193675 h 1355725"/>
              <a:gd name="connsiteX60" fmla="*/ 936625 w 3562350"/>
              <a:gd name="connsiteY60" fmla="*/ 168275 h 1355725"/>
              <a:gd name="connsiteX61" fmla="*/ 936625 w 3562350"/>
              <a:gd name="connsiteY61" fmla="*/ 136525 h 1355725"/>
              <a:gd name="connsiteX62" fmla="*/ 920750 w 3562350"/>
              <a:gd name="connsiteY62" fmla="*/ 136525 h 1355725"/>
              <a:gd name="connsiteX63" fmla="*/ 920750 w 3562350"/>
              <a:gd name="connsiteY63" fmla="*/ 111125 h 1355725"/>
              <a:gd name="connsiteX64" fmla="*/ 885825 w 3562350"/>
              <a:gd name="connsiteY64" fmla="*/ 111125 h 1355725"/>
              <a:gd name="connsiteX65" fmla="*/ 885825 w 3562350"/>
              <a:gd name="connsiteY65" fmla="*/ 82550 h 1355725"/>
              <a:gd name="connsiteX66" fmla="*/ 619125 w 3562350"/>
              <a:gd name="connsiteY66" fmla="*/ 82550 h 1355725"/>
              <a:gd name="connsiteX67" fmla="*/ 619125 w 3562350"/>
              <a:gd name="connsiteY67" fmla="*/ 50800 h 1355725"/>
              <a:gd name="connsiteX68" fmla="*/ 520700 w 3562350"/>
              <a:gd name="connsiteY68" fmla="*/ 50800 h 1355725"/>
              <a:gd name="connsiteX69" fmla="*/ 520700 w 3562350"/>
              <a:gd name="connsiteY69" fmla="*/ 22225 h 1355725"/>
              <a:gd name="connsiteX70" fmla="*/ 384175 w 3562350"/>
              <a:gd name="connsiteY70" fmla="*/ 22225 h 1355725"/>
              <a:gd name="connsiteX71" fmla="*/ 384175 w 3562350"/>
              <a:gd name="connsiteY71" fmla="*/ 0 h 1355725"/>
              <a:gd name="connsiteX72" fmla="*/ 0 w 3562350"/>
              <a:gd name="connsiteY72" fmla="*/ 0 h 1355725"/>
              <a:gd name="connsiteX0" fmla="*/ 3562350 w 3562350"/>
              <a:gd name="connsiteY0" fmla="*/ 1355725 h 1355725"/>
              <a:gd name="connsiteX1" fmla="*/ 3562350 w 3562350"/>
              <a:gd name="connsiteY1" fmla="*/ 1270000 h 1355725"/>
              <a:gd name="connsiteX2" fmla="*/ 3343275 w 3562350"/>
              <a:gd name="connsiteY2" fmla="*/ 1270000 h 1355725"/>
              <a:gd name="connsiteX3" fmla="*/ 3343275 w 3562350"/>
              <a:gd name="connsiteY3" fmla="*/ 1190625 h 1355725"/>
              <a:gd name="connsiteX4" fmla="*/ 2882900 w 3562350"/>
              <a:gd name="connsiteY4" fmla="*/ 1190625 h 1355725"/>
              <a:gd name="connsiteX5" fmla="*/ 2882900 w 3562350"/>
              <a:gd name="connsiteY5" fmla="*/ 1130300 h 1355725"/>
              <a:gd name="connsiteX6" fmla="*/ 2752725 w 3562350"/>
              <a:gd name="connsiteY6" fmla="*/ 1130300 h 1355725"/>
              <a:gd name="connsiteX7" fmla="*/ 2752725 w 3562350"/>
              <a:gd name="connsiteY7" fmla="*/ 1069975 h 1355725"/>
              <a:gd name="connsiteX8" fmla="*/ 2543175 w 3562350"/>
              <a:gd name="connsiteY8" fmla="*/ 1069975 h 1355725"/>
              <a:gd name="connsiteX9" fmla="*/ 2543175 w 3562350"/>
              <a:gd name="connsiteY9" fmla="*/ 1019175 h 1355725"/>
              <a:gd name="connsiteX10" fmla="*/ 2514600 w 3562350"/>
              <a:gd name="connsiteY10" fmla="*/ 1019175 h 1355725"/>
              <a:gd name="connsiteX11" fmla="*/ 2514600 w 3562350"/>
              <a:gd name="connsiteY11" fmla="*/ 987425 h 1355725"/>
              <a:gd name="connsiteX12" fmla="*/ 2209800 w 3562350"/>
              <a:gd name="connsiteY12" fmla="*/ 987425 h 1355725"/>
              <a:gd name="connsiteX13" fmla="*/ 2209800 w 3562350"/>
              <a:gd name="connsiteY13" fmla="*/ 939800 h 1355725"/>
              <a:gd name="connsiteX14" fmla="*/ 2085975 w 3562350"/>
              <a:gd name="connsiteY14" fmla="*/ 939800 h 1355725"/>
              <a:gd name="connsiteX15" fmla="*/ 2085975 w 3562350"/>
              <a:gd name="connsiteY15" fmla="*/ 911225 h 1355725"/>
              <a:gd name="connsiteX16" fmla="*/ 1914525 w 3562350"/>
              <a:gd name="connsiteY16" fmla="*/ 911225 h 1355725"/>
              <a:gd name="connsiteX17" fmla="*/ 1914525 w 3562350"/>
              <a:gd name="connsiteY17" fmla="*/ 879475 h 1355725"/>
              <a:gd name="connsiteX18" fmla="*/ 1822450 w 3562350"/>
              <a:gd name="connsiteY18" fmla="*/ 879475 h 1355725"/>
              <a:gd name="connsiteX19" fmla="*/ 1822450 w 3562350"/>
              <a:gd name="connsiteY19" fmla="*/ 844550 h 1355725"/>
              <a:gd name="connsiteX20" fmla="*/ 1727200 w 3562350"/>
              <a:gd name="connsiteY20" fmla="*/ 844550 h 1355725"/>
              <a:gd name="connsiteX21" fmla="*/ 1727200 w 3562350"/>
              <a:gd name="connsiteY21" fmla="*/ 806450 h 1355725"/>
              <a:gd name="connsiteX22" fmla="*/ 1644650 w 3562350"/>
              <a:gd name="connsiteY22" fmla="*/ 806450 h 1355725"/>
              <a:gd name="connsiteX23" fmla="*/ 1644650 w 3562350"/>
              <a:gd name="connsiteY23" fmla="*/ 777875 h 1355725"/>
              <a:gd name="connsiteX24" fmla="*/ 1635125 w 3562350"/>
              <a:gd name="connsiteY24" fmla="*/ 777875 h 1355725"/>
              <a:gd name="connsiteX25" fmla="*/ 1635125 w 3562350"/>
              <a:gd name="connsiteY25" fmla="*/ 742950 h 1355725"/>
              <a:gd name="connsiteX26" fmla="*/ 1600200 w 3562350"/>
              <a:gd name="connsiteY26" fmla="*/ 742950 h 1355725"/>
              <a:gd name="connsiteX27" fmla="*/ 1600200 w 3562350"/>
              <a:gd name="connsiteY27" fmla="*/ 714375 h 1355725"/>
              <a:gd name="connsiteX28" fmla="*/ 1476375 w 3562350"/>
              <a:gd name="connsiteY28" fmla="*/ 714375 h 1355725"/>
              <a:gd name="connsiteX29" fmla="*/ 1476375 w 3562350"/>
              <a:gd name="connsiteY29" fmla="*/ 688975 h 1355725"/>
              <a:gd name="connsiteX30" fmla="*/ 1460500 w 3562350"/>
              <a:gd name="connsiteY30" fmla="*/ 688975 h 1355725"/>
              <a:gd name="connsiteX31" fmla="*/ 1460500 w 3562350"/>
              <a:gd name="connsiteY31" fmla="*/ 676275 h 1355725"/>
              <a:gd name="connsiteX32" fmla="*/ 1447800 w 3562350"/>
              <a:gd name="connsiteY32" fmla="*/ 676275 h 1355725"/>
              <a:gd name="connsiteX33" fmla="*/ 1447800 w 3562350"/>
              <a:gd name="connsiteY33" fmla="*/ 647700 h 1355725"/>
              <a:gd name="connsiteX34" fmla="*/ 1390650 w 3562350"/>
              <a:gd name="connsiteY34" fmla="*/ 647700 h 1355725"/>
              <a:gd name="connsiteX35" fmla="*/ 1390650 w 3562350"/>
              <a:gd name="connsiteY35" fmla="*/ 587375 h 1355725"/>
              <a:gd name="connsiteX36" fmla="*/ 1311275 w 3562350"/>
              <a:gd name="connsiteY36" fmla="*/ 587375 h 1355725"/>
              <a:gd name="connsiteX37" fmla="*/ 1311275 w 3562350"/>
              <a:gd name="connsiteY37" fmla="*/ 552450 h 1355725"/>
              <a:gd name="connsiteX38" fmla="*/ 1289050 w 3562350"/>
              <a:gd name="connsiteY38" fmla="*/ 552450 h 1355725"/>
              <a:gd name="connsiteX39" fmla="*/ 1289050 w 3562350"/>
              <a:gd name="connsiteY39" fmla="*/ 530225 h 1355725"/>
              <a:gd name="connsiteX40" fmla="*/ 1289050 w 3562350"/>
              <a:gd name="connsiteY40" fmla="*/ 530225 h 1355725"/>
              <a:gd name="connsiteX41" fmla="*/ 1289050 w 3562350"/>
              <a:gd name="connsiteY41" fmla="*/ 492125 h 1355725"/>
              <a:gd name="connsiteX42" fmla="*/ 1266825 w 3562350"/>
              <a:gd name="connsiteY42" fmla="*/ 492125 h 1355725"/>
              <a:gd name="connsiteX43" fmla="*/ 1266825 w 3562350"/>
              <a:gd name="connsiteY43" fmla="*/ 434975 h 1355725"/>
              <a:gd name="connsiteX44" fmla="*/ 1250950 w 3562350"/>
              <a:gd name="connsiteY44" fmla="*/ 434975 h 1355725"/>
              <a:gd name="connsiteX45" fmla="*/ 1250950 w 3562350"/>
              <a:gd name="connsiteY45" fmla="*/ 409575 h 1355725"/>
              <a:gd name="connsiteX46" fmla="*/ 1241425 w 3562350"/>
              <a:gd name="connsiteY46" fmla="*/ 409575 h 1355725"/>
              <a:gd name="connsiteX47" fmla="*/ 1241425 w 3562350"/>
              <a:gd name="connsiteY47" fmla="*/ 381000 h 1355725"/>
              <a:gd name="connsiteX48" fmla="*/ 1162050 w 3562350"/>
              <a:gd name="connsiteY48" fmla="*/ 381000 h 1355725"/>
              <a:gd name="connsiteX49" fmla="*/ 1162050 w 3562350"/>
              <a:gd name="connsiteY49" fmla="*/ 349250 h 1355725"/>
              <a:gd name="connsiteX50" fmla="*/ 1162050 w 3562350"/>
              <a:gd name="connsiteY50" fmla="*/ 349250 h 1355725"/>
              <a:gd name="connsiteX51" fmla="*/ 1162050 w 3562350"/>
              <a:gd name="connsiteY51" fmla="*/ 314325 h 1355725"/>
              <a:gd name="connsiteX52" fmla="*/ 1101725 w 3562350"/>
              <a:gd name="connsiteY52" fmla="*/ 314325 h 1355725"/>
              <a:gd name="connsiteX53" fmla="*/ 1101725 w 3562350"/>
              <a:gd name="connsiteY53" fmla="*/ 257175 h 1355725"/>
              <a:gd name="connsiteX54" fmla="*/ 1035050 w 3562350"/>
              <a:gd name="connsiteY54" fmla="*/ 257175 h 1355725"/>
              <a:gd name="connsiteX55" fmla="*/ 1035050 w 3562350"/>
              <a:gd name="connsiteY55" fmla="*/ 228600 h 1355725"/>
              <a:gd name="connsiteX56" fmla="*/ 996950 w 3562350"/>
              <a:gd name="connsiteY56" fmla="*/ 228600 h 1355725"/>
              <a:gd name="connsiteX57" fmla="*/ 996950 w 3562350"/>
              <a:gd name="connsiteY57" fmla="*/ 228600 h 1355725"/>
              <a:gd name="connsiteX58" fmla="*/ 962025 w 3562350"/>
              <a:gd name="connsiteY58" fmla="*/ 193675 h 1355725"/>
              <a:gd name="connsiteX59" fmla="*/ 996950 w 3562350"/>
              <a:gd name="connsiteY59" fmla="*/ 171450 h 1355725"/>
              <a:gd name="connsiteX60" fmla="*/ 936625 w 3562350"/>
              <a:gd name="connsiteY60" fmla="*/ 168275 h 1355725"/>
              <a:gd name="connsiteX61" fmla="*/ 936625 w 3562350"/>
              <a:gd name="connsiteY61" fmla="*/ 136525 h 1355725"/>
              <a:gd name="connsiteX62" fmla="*/ 920750 w 3562350"/>
              <a:gd name="connsiteY62" fmla="*/ 136525 h 1355725"/>
              <a:gd name="connsiteX63" fmla="*/ 920750 w 3562350"/>
              <a:gd name="connsiteY63" fmla="*/ 111125 h 1355725"/>
              <a:gd name="connsiteX64" fmla="*/ 885825 w 3562350"/>
              <a:gd name="connsiteY64" fmla="*/ 111125 h 1355725"/>
              <a:gd name="connsiteX65" fmla="*/ 885825 w 3562350"/>
              <a:gd name="connsiteY65" fmla="*/ 82550 h 1355725"/>
              <a:gd name="connsiteX66" fmla="*/ 619125 w 3562350"/>
              <a:gd name="connsiteY66" fmla="*/ 82550 h 1355725"/>
              <a:gd name="connsiteX67" fmla="*/ 619125 w 3562350"/>
              <a:gd name="connsiteY67" fmla="*/ 50800 h 1355725"/>
              <a:gd name="connsiteX68" fmla="*/ 520700 w 3562350"/>
              <a:gd name="connsiteY68" fmla="*/ 50800 h 1355725"/>
              <a:gd name="connsiteX69" fmla="*/ 520700 w 3562350"/>
              <a:gd name="connsiteY69" fmla="*/ 22225 h 1355725"/>
              <a:gd name="connsiteX70" fmla="*/ 384175 w 3562350"/>
              <a:gd name="connsiteY70" fmla="*/ 22225 h 1355725"/>
              <a:gd name="connsiteX71" fmla="*/ 384175 w 3562350"/>
              <a:gd name="connsiteY71" fmla="*/ 0 h 1355725"/>
              <a:gd name="connsiteX72" fmla="*/ 0 w 3562350"/>
              <a:gd name="connsiteY72" fmla="*/ 0 h 1355725"/>
              <a:gd name="connsiteX0" fmla="*/ 3562350 w 3562350"/>
              <a:gd name="connsiteY0" fmla="*/ 1355725 h 1355725"/>
              <a:gd name="connsiteX1" fmla="*/ 3562350 w 3562350"/>
              <a:gd name="connsiteY1" fmla="*/ 1270000 h 1355725"/>
              <a:gd name="connsiteX2" fmla="*/ 3343275 w 3562350"/>
              <a:gd name="connsiteY2" fmla="*/ 1270000 h 1355725"/>
              <a:gd name="connsiteX3" fmla="*/ 3343275 w 3562350"/>
              <a:gd name="connsiteY3" fmla="*/ 1190625 h 1355725"/>
              <a:gd name="connsiteX4" fmla="*/ 2882900 w 3562350"/>
              <a:gd name="connsiteY4" fmla="*/ 1190625 h 1355725"/>
              <a:gd name="connsiteX5" fmla="*/ 2882900 w 3562350"/>
              <a:gd name="connsiteY5" fmla="*/ 1130300 h 1355725"/>
              <a:gd name="connsiteX6" fmla="*/ 2752725 w 3562350"/>
              <a:gd name="connsiteY6" fmla="*/ 1130300 h 1355725"/>
              <a:gd name="connsiteX7" fmla="*/ 2752725 w 3562350"/>
              <a:gd name="connsiteY7" fmla="*/ 1069975 h 1355725"/>
              <a:gd name="connsiteX8" fmla="*/ 2543175 w 3562350"/>
              <a:gd name="connsiteY8" fmla="*/ 1069975 h 1355725"/>
              <a:gd name="connsiteX9" fmla="*/ 2543175 w 3562350"/>
              <a:gd name="connsiteY9" fmla="*/ 1019175 h 1355725"/>
              <a:gd name="connsiteX10" fmla="*/ 2514600 w 3562350"/>
              <a:gd name="connsiteY10" fmla="*/ 1019175 h 1355725"/>
              <a:gd name="connsiteX11" fmla="*/ 2514600 w 3562350"/>
              <a:gd name="connsiteY11" fmla="*/ 987425 h 1355725"/>
              <a:gd name="connsiteX12" fmla="*/ 2209800 w 3562350"/>
              <a:gd name="connsiteY12" fmla="*/ 987425 h 1355725"/>
              <a:gd name="connsiteX13" fmla="*/ 2209800 w 3562350"/>
              <a:gd name="connsiteY13" fmla="*/ 939800 h 1355725"/>
              <a:gd name="connsiteX14" fmla="*/ 2085975 w 3562350"/>
              <a:gd name="connsiteY14" fmla="*/ 939800 h 1355725"/>
              <a:gd name="connsiteX15" fmla="*/ 2085975 w 3562350"/>
              <a:gd name="connsiteY15" fmla="*/ 911225 h 1355725"/>
              <a:gd name="connsiteX16" fmla="*/ 1914525 w 3562350"/>
              <a:gd name="connsiteY16" fmla="*/ 911225 h 1355725"/>
              <a:gd name="connsiteX17" fmla="*/ 1914525 w 3562350"/>
              <a:gd name="connsiteY17" fmla="*/ 879475 h 1355725"/>
              <a:gd name="connsiteX18" fmla="*/ 1822450 w 3562350"/>
              <a:gd name="connsiteY18" fmla="*/ 879475 h 1355725"/>
              <a:gd name="connsiteX19" fmla="*/ 1822450 w 3562350"/>
              <a:gd name="connsiteY19" fmla="*/ 844550 h 1355725"/>
              <a:gd name="connsiteX20" fmla="*/ 1727200 w 3562350"/>
              <a:gd name="connsiteY20" fmla="*/ 844550 h 1355725"/>
              <a:gd name="connsiteX21" fmla="*/ 1727200 w 3562350"/>
              <a:gd name="connsiteY21" fmla="*/ 806450 h 1355725"/>
              <a:gd name="connsiteX22" fmla="*/ 1644650 w 3562350"/>
              <a:gd name="connsiteY22" fmla="*/ 806450 h 1355725"/>
              <a:gd name="connsiteX23" fmla="*/ 1644650 w 3562350"/>
              <a:gd name="connsiteY23" fmla="*/ 777875 h 1355725"/>
              <a:gd name="connsiteX24" fmla="*/ 1635125 w 3562350"/>
              <a:gd name="connsiteY24" fmla="*/ 777875 h 1355725"/>
              <a:gd name="connsiteX25" fmla="*/ 1635125 w 3562350"/>
              <a:gd name="connsiteY25" fmla="*/ 742950 h 1355725"/>
              <a:gd name="connsiteX26" fmla="*/ 1600200 w 3562350"/>
              <a:gd name="connsiteY26" fmla="*/ 742950 h 1355725"/>
              <a:gd name="connsiteX27" fmla="*/ 1600200 w 3562350"/>
              <a:gd name="connsiteY27" fmla="*/ 714375 h 1355725"/>
              <a:gd name="connsiteX28" fmla="*/ 1476375 w 3562350"/>
              <a:gd name="connsiteY28" fmla="*/ 714375 h 1355725"/>
              <a:gd name="connsiteX29" fmla="*/ 1476375 w 3562350"/>
              <a:gd name="connsiteY29" fmla="*/ 688975 h 1355725"/>
              <a:gd name="connsiteX30" fmla="*/ 1460500 w 3562350"/>
              <a:gd name="connsiteY30" fmla="*/ 688975 h 1355725"/>
              <a:gd name="connsiteX31" fmla="*/ 1460500 w 3562350"/>
              <a:gd name="connsiteY31" fmla="*/ 676275 h 1355725"/>
              <a:gd name="connsiteX32" fmla="*/ 1447800 w 3562350"/>
              <a:gd name="connsiteY32" fmla="*/ 676275 h 1355725"/>
              <a:gd name="connsiteX33" fmla="*/ 1447800 w 3562350"/>
              <a:gd name="connsiteY33" fmla="*/ 647700 h 1355725"/>
              <a:gd name="connsiteX34" fmla="*/ 1390650 w 3562350"/>
              <a:gd name="connsiteY34" fmla="*/ 647700 h 1355725"/>
              <a:gd name="connsiteX35" fmla="*/ 1390650 w 3562350"/>
              <a:gd name="connsiteY35" fmla="*/ 587375 h 1355725"/>
              <a:gd name="connsiteX36" fmla="*/ 1311275 w 3562350"/>
              <a:gd name="connsiteY36" fmla="*/ 587375 h 1355725"/>
              <a:gd name="connsiteX37" fmla="*/ 1311275 w 3562350"/>
              <a:gd name="connsiteY37" fmla="*/ 552450 h 1355725"/>
              <a:gd name="connsiteX38" fmla="*/ 1289050 w 3562350"/>
              <a:gd name="connsiteY38" fmla="*/ 552450 h 1355725"/>
              <a:gd name="connsiteX39" fmla="*/ 1289050 w 3562350"/>
              <a:gd name="connsiteY39" fmla="*/ 530225 h 1355725"/>
              <a:gd name="connsiteX40" fmla="*/ 1289050 w 3562350"/>
              <a:gd name="connsiteY40" fmla="*/ 530225 h 1355725"/>
              <a:gd name="connsiteX41" fmla="*/ 1289050 w 3562350"/>
              <a:gd name="connsiteY41" fmla="*/ 492125 h 1355725"/>
              <a:gd name="connsiteX42" fmla="*/ 1266825 w 3562350"/>
              <a:gd name="connsiteY42" fmla="*/ 492125 h 1355725"/>
              <a:gd name="connsiteX43" fmla="*/ 1266825 w 3562350"/>
              <a:gd name="connsiteY43" fmla="*/ 434975 h 1355725"/>
              <a:gd name="connsiteX44" fmla="*/ 1250950 w 3562350"/>
              <a:gd name="connsiteY44" fmla="*/ 434975 h 1355725"/>
              <a:gd name="connsiteX45" fmla="*/ 1250950 w 3562350"/>
              <a:gd name="connsiteY45" fmla="*/ 409575 h 1355725"/>
              <a:gd name="connsiteX46" fmla="*/ 1241425 w 3562350"/>
              <a:gd name="connsiteY46" fmla="*/ 409575 h 1355725"/>
              <a:gd name="connsiteX47" fmla="*/ 1241425 w 3562350"/>
              <a:gd name="connsiteY47" fmla="*/ 381000 h 1355725"/>
              <a:gd name="connsiteX48" fmla="*/ 1162050 w 3562350"/>
              <a:gd name="connsiteY48" fmla="*/ 381000 h 1355725"/>
              <a:gd name="connsiteX49" fmla="*/ 1162050 w 3562350"/>
              <a:gd name="connsiteY49" fmla="*/ 349250 h 1355725"/>
              <a:gd name="connsiteX50" fmla="*/ 1162050 w 3562350"/>
              <a:gd name="connsiteY50" fmla="*/ 349250 h 1355725"/>
              <a:gd name="connsiteX51" fmla="*/ 1162050 w 3562350"/>
              <a:gd name="connsiteY51" fmla="*/ 314325 h 1355725"/>
              <a:gd name="connsiteX52" fmla="*/ 1101725 w 3562350"/>
              <a:gd name="connsiteY52" fmla="*/ 314325 h 1355725"/>
              <a:gd name="connsiteX53" fmla="*/ 1101725 w 3562350"/>
              <a:gd name="connsiteY53" fmla="*/ 257175 h 1355725"/>
              <a:gd name="connsiteX54" fmla="*/ 1035050 w 3562350"/>
              <a:gd name="connsiteY54" fmla="*/ 257175 h 1355725"/>
              <a:gd name="connsiteX55" fmla="*/ 1035050 w 3562350"/>
              <a:gd name="connsiteY55" fmla="*/ 228600 h 1355725"/>
              <a:gd name="connsiteX56" fmla="*/ 996950 w 3562350"/>
              <a:gd name="connsiteY56" fmla="*/ 228600 h 1355725"/>
              <a:gd name="connsiteX57" fmla="*/ 996950 w 3562350"/>
              <a:gd name="connsiteY57" fmla="*/ 228600 h 1355725"/>
              <a:gd name="connsiteX58" fmla="*/ 962025 w 3562350"/>
              <a:gd name="connsiteY58" fmla="*/ 238125 h 1355725"/>
              <a:gd name="connsiteX59" fmla="*/ 996950 w 3562350"/>
              <a:gd name="connsiteY59" fmla="*/ 171450 h 1355725"/>
              <a:gd name="connsiteX60" fmla="*/ 936625 w 3562350"/>
              <a:gd name="connsiteY60" fmla="*/ 168275 h 1355725"/>
              <a:gd name="connsiteX61" fmla="*/ 936625 w 3562350"/>
              <a:gd name="connsiteY61" fmla="*/ 136525 h 1355725"/>
              <a:gd name="connsiteX62" fmla="*/ 920750 w 3562350"/>
              <a:gd name="connsiteY62" fmla="*/ 136525 h 1355725"/>
              <a:gd name="connsiteX63" fmla="*/ 920750 w 3562350"/>
              <a:gd name="connsiteY63" fmla="*/ 111125 h 1355725"/>
              <a:gd name="connsiteX64" fmla="*/ 885825 w 3562350"/>
              <a:gd name="connsiteY64" fmla="*/ 111125 h 1355725"/>
              <a:gd name="connsiteX65" fmla="*/ 885825 w 3562350"/>
              <a:gd name="connsiteY65" fmla="*/ 82550 h 1355725"/>
              <a:gd name="connsiteX66" fmla="*/ 619125 w 3562350"/>
              <a:gd name="connsiteY66" fmla="*/ 82550 h 1355725"/>
              <a:gd name="connsiteX67" fmla="*/ 619125 w 3562350"/>
              <a:gd name="connsiteY67" fmla="*/ 50800 h 1355725"/>
              <a:gd name="connsiteX68" fmla="*/ 520700 w 3562350"/>
              <a:gd name="connsiteY68" fmla="*/ 50800 h 1355725"/>
              <a:gd name="connsiteX69" fmla="*/ 520700 w 3562350"/>
              <a:gd name="connsiteY69" fmla="*/ 22225 h 1355725"/>
              <a:gd name="connsiteX70" fmla="*/ 384175 w 3562350"/>
              <a:gd name="connsiteY70" fmla="*/ 22225 h 1355725"/>
              <a:gd name="connsiteX71" fmla="*/ 384175 w 3562350"/>
              <a:gd name="connsiteY71" fmla="*/ 0 h 1355725"/>
              <a:gd name="connsiteX72" fmla="*/ 0 w 3562350"/>
              <a:gd name="connsiteY72" fmla="*/ 0 h 1355725"/>
              <a:gd name="connsiteX0" fmla="*/ 3562350 w 3562350"/>
              <a:gd name="connsiteY0" fmla="*/ 1355725 h 1355725"/>
              <a:gd name="connsiteX1" fmla="*/ 3562350 w 3562350"/>
              <a:gd name="connsiteY1" fmla="*/ 1270000 h 1355725"/>
              <a:gd name="connsiteX2" fmla="*/ 3343275 w 3562350"/>
              <a:gd name="connsiteY2" fmla="*/ 1270000 h 1355725"/>
              <a:gd name="connsiteX3" fmla="*/ 3343275 w 3562350"/>
              <a:gd name="connsiteY3" fmla="*/ 1190625 h 1355725"/>
              <a:gd name="connsiteX4" fmla="*/ 2882900 w 3562350"/>
              <a:gd name="connsiteY4" fmla="*/ 1190625 h 1355725"/>
              <a:gd name="connsiteX5" fmla="*/ 2882900 w 3562350"/>
              <a:gd name="connsiteY5" fmla="*/ 1130300 h 1355725"/>
              <a:gd name="connsiteX6" fmla="*/ 2752725 w 3562350"/>
              <a:gd name="connsiteY6" fmla="*/ 1130300 h 1355725"/>
              <a:gd name="connsiteX7" fmla="*/ 2752725 w 3562350"/>
              <a:gd name="connsiteY7" fmla="*/ 1069975 h 1355725"/>
              <a:gd name="connsiteX8" fmla="*/ 2543175 w 3562350"/>
              <a:gd name="connsiteY8" fmla="*/ 1069975 h 1355725"/>
              <a:gd name="connsiteX9" fmla="*/ 2543175 w 3562350"/>
              <a:gd name="connsiteY9" fmla="*/ 1019175 h 1355725"/>
              <a:gd name="connsiteX10" fmla="*/ 2514600 w 3562350"/>
              <a:gd name="connsiteY10" fmla="*/ 1019175 h 1355725"/>
              <a:gd name="connsiteX11" fmla="*/ 2514600 w 3562350"/>
              <a:gd name="connsiteY11" fmla="*/ 987425 h 1355725"/>
              <a:gd name="connsiteX12" fmla="*/ 2209800 w 3562350"/>
              <a:gd name="connsiteY12" fmla="*/ 987425 h 1355725"/>
              <a:gd name="connsiteX13" fmla="*/ 2209800 w 3562350"/>
              <a:gd name="connsiteY13" fmla="*/ 939800 h 1355725"/>
              <a:gd name="connsiteX14" fmla="*/ 2085975 w 3562350"/>
              <a:gd name="connsiteY14" fmla="*/ 939800 h 1355725"/>
              <a:gd name="connsiteX15" fmla="*/ 2085975 w 3562350"/>
              <a:gd name="connsiteY15" fmla="*/ 911225 h 1355725"/>
              <a:gd name="connsiteX16" fmla="*/ 1914525 w 3562350"/>
              <a:gd name="connsiteY16" fmla="*/ 911225 h 1355725"/>
              <a:gd name="connsiteX17" fmla="*/ 1914525 w 3562350"/>
              <a:gd name="connsiteY17" fmla="*/ 879475 h 1355725"/>
              <a:gd name="connsiteX18" fmla="*/ 1822450 w 3562350"/>
              <a:gd name="connsiteY18" fmla="*/ 879475 h 1355725"/>
              <a:gd name="connsiteX19" fmla="*/ 1822450 w 3562350"/>
              <a:gd name="connsiteY19" fmla="*/ 844550 h 1355725"/>
              <a:gd name="connsiteX20" fmla="*/ 1727200 w 3562350"/>
              <a:gd name="connsiteY20" fmla="*/ 844550 h 1355725"/>
              <a:gd name="connsiteX21" fmla="*/ 1727200 w 3562350"/>
              <a:gd name="connsiteY21" fmla="*/ 806450 h 1355725"/>
              <a:gd name="connsiteX22" fmla="*/ 1644650 w 3562350"/>
              <a:gd name="connsiteY22" fmla="*/ 806450 h 1355725"/>
              <a:gd name="connsiteX23" fmla="*/ 1644650 w 3562350"/>
              <a:gd name="connsiteY23" fmla="*/ 777875 h 1355725"/>
              <a:gd name="connsiteX24" fmla="*/ 1635125 w 3562350"/>
              <a:gd name="connsiteY24" fmla="*/ 777875 h 1355725"/>
              <a:gd name="connsiteX25" fmla="*/ 1635125 w 3562350"/>
              <a:gd name="connsiteY25" fmla="*/ 742950 h 1355725"/>
              <a:gd name="connsiteX26" fmla="*/ 1600200 w 3562350"/>
              <a:gd name="connsiteY26" fmla="*/ 742950 h 1355725"/>
              <a:gd name="connsiteX27" fmla="*/ 1600200 w 3562350"/>
              <a:gd name="connsiteY27" fmla="*/ 714375 h 1355725"/>
              <a:gd name="connsiteX28" fmla="*/ 1476375 w 3562350"/>
              <a:gd name="connsiteY28" fmla="*/ 714375 h 1355725"/>
              <a:gd name="connsiteX29" fmla="*/ 1476375 w 3562350"/>
              <a:gd name="connsiteY29" fmla="*/ 688975 h 1355725"/>
              <a:gd name="connsiteX30" fmla="*/ 1460500 w 3562350"/>
              <a:gd name="connsiteY30" fmla="*/ 688975 h 1355725"/>
              <a:gd name="connsiteX31" fmla="*/ 1460500 w 3562350"/>
              <a:gd name="connsiteY31" fmla="*/ 676275 h 1355725"/>
              <a:gd name="connsiteX32" fmla="*/ 1447800 w 3562350"/>
              <a:gd name="connsiteY32" fmla="*/ 676275 h 1355725"/>
              <a:gd name="connsiteX33" fmla="*/ 1447800 w 3562350"/>
              <a:gd name="connsiteY33" fmla="*/ 647700 h 1355725"/>
              <a:gd name="connsiteX34" fmla="*/ 1390650 w 3562350"/>
              <a:gd name="connsiteY34" fmla="*/ 647700 h 1355725"/>
              <a:gd name="connsiteX35" fmla="*/ 1390650 w 3562350"/>
              <a:gd name="connsiteY35" fmla="*/ 587375 h 1355725"/>
              <a:gd name="connsiteX36" fmla="*/ 1311275 w 3562350"/>
              <a:gd name="connsiteY36" fmla="*/ 587375 h 1355725"/>
              <a:gd name="connsiteX37" fmla="*/ 1311275 w 3562350"/>
              <a:gd name="connsiteY37" fmla="*/ 552450 h 1355725"/>
              <a:gd name="connsiteX38" fmla="*/ 1289050 w 3562350"/>
              <a:gd name="connsiteY38" fmla="*/ 552450 h 1355725"/>
              <a:gd name="connsiteX39" fmla="*/ 1289050 w 3562350"/>
              <a:gd name="connsiteY39" fmla="*/ 530225 h 1355725"/>
              <a:gd name="connsiteX40" fmla="*/ 1289050 w 3562350"/>
              <a:gd name="connsiteY40" fmla="*/ 530225 h 1355725"/>
              <a:gd name="connsiteX41" fmla="*/ 1289050 w 3562350"/>
              <a:gd name="connsiteY41" fmla="*/ 492125 h 1355725"/>
              <a:gd name="connsiteX42" fmla="*/ 1266825 w 3562350"/>
              <a:gd name="connsiteY42" fmla="*/ 492125 h 1355725"/>
              <a:gd name="connsiteX43" fmla="*/ 1266825 w 3562350"/>
              <a:gd name="connsiteY43" fmla="*/ 434975 h 1355725"/>
              <a:gd name="connsiteX44" fmla="*/ 1250950 w 3562350"/>
              <a:gd name="connsiteY44" fmla="*/ 434975 h 1355725"/>
              <a:gd name="connsiteX45" fmla="*/ 1250950 w 3562350"/>
              <a:gd name="connsiteY45" fmla="*/ 409575 h 1355725"/>
              <a:gd name="connsiteX46" fmla="*/ 1241425 w 3562350"/>
              <a:gd name="connsiteY46" fmla="*/ 409575 h 1355725"/>
              <a:gd name="connsiteX47" fmla="*/ 1241425 w 3562350"/>
              <a:gd name="connsiteY47" fmla="*/ 381000 h 1355725"/>
              <a:gd name="connsiteX48" fmla="*/ 1162050 w 3562350"/>
              <a:gd name="connsiteY48" fmla="*/ 381000 h 1355725"/>
              <a:gd name="connsiteX49" fmla="*/ 1162050 w 3562350"/>
              <a:gd name="connsiteY49" fmla="*/ 349250 h 1355725"/>
              <a:gd name="connsiteX50" fmla="*/ 1162050 w 3562350"/>
              <a:gd name="connsiteY50" fmla="*/ 349250 h 1355725"/>
              <a:gd name="connsiteX51" fmla="*/ 1162050 w 3562350"/>
              <a:gd name="connsiteY51" fmla="*/ 314325 h 1355725"/>
              <a:gd name="connsiteX52" fmla="*/ 1101725 w 3562350"/>
              <a:gd name="connsiteY52" fmla="*/ 314325 h 1355725"/>
              <a:gd name="connsiteX53" fmla="*/ 1101725 w 3562350"/>
              <a:gd name="connsiteY53" fmla="*/ 257175 h 1355725"/>
              <a:gd name="connsiteX54" fmla="*/ 1035050 w 3562350"/>
              <a:gd name="connsiteY54" fmla="*/ 257175 h 1355725"/>
              <a:gd name="connsiteX55" fmla="*/ 1035050 w 3562350"/>
              <a:gd name="connsiteY55" fmla="*/ 228600 h 1355725"/>
              <a:gd name="connsiteX56" fmla="*/ 996950 w 3562350"/>
              <a:gd name="connsiteY56" fmla="*/ 228600 h 1355725"/>
              <a:gd name="connsiteX57" fmla="*/ 996950 w 3562350"/>
              <a:gd name="connsiteY57" fmla="*/ 228600 h 1355725"/>
              <a:gd name="connsiteX58" fmla="*/ 962025 w 3562350"/>
              <a:gd name="connsiteY58" fmla="*/ 238125 h 1355725"/>
              <a:gd name="connsiteX59" fmla="*/ 962025 w 3562350"/>
              <a:gd name="connsiteY59" fmla="*/ 171450 h 1355725"/>
              <a:gd name="connsiteX60" fmla="*/ 936625 w 3562350"/>
              <a:gd name="connsiteY60" fmla="*/ 168275 h 1355725"/>
              <a:gd name="connsiteX61" fmla="*/ 936625 w 3562350"/>
              <a:gd name="connsiteY61" fmla="*/ 136525 h 1355725"/>
              <a:gd name="connsiteX62" fmla="*/ 920750 w 3562350"/>
              <a:gd name="connsiteY62" fmla="*/ 136525 h 1355725"/>
              <a:gd name="connsiteX63" fmla="*/ 920750 w 3562350"/>
              <a:gd name="connsiteY63" fmla="*/ 111125 h 1355725"/>
              <a:gd name="connsiteX64" fmla="*/ 885825 w 3562350"/>
              <a:gd name="connsiteY64" fmla="*/ 111125 h 1355725"/>
              <a:gd name="connsiteX65" fmla="*/ 885825 w 3562350"/>
              <a:gd name="connsiteY65" fmla="*/ 82550 h 1355725"/>
              <a:gd name="connsiteX66" fmla="*/ 619125 w 3562350"/>
              <a:gd name="connsiteY66" fmla="*/ 82550 h 1355725"/>
              <a:gd name="connsiteX67" fmla="*/ 619125 w 3562350"/>
              <a:gd name="connsiteY67" fmla="*/ 50800 h 1355725"/>
              <a:gd name="connsiteX68" fmla="*/ 520700 w 3562350"/>
              <a:gd name="connsiteY68" fmla="*/ 50800 h 1355725"/>
              <a:gd name="connsiteX69" fmla="*/ 520700 w 3562350"/>
              <a:gd name="connsiteY69" fmla="*/ 22225 h 1355725"/>
              <a:gd name="connsiteX70" fmla="*/ 384175 w 3562350"/>
              <a:gd name="connsiteY70" fmla="*/ 22225 h 1355725"/>
              <a:gd name="connsiteX71" fmla="*/ 384175 w 3562350"/>
              <a:gd name="connsiteY71" fmla="*/ 0 h 1355725"/>
              <a:gd name="connsiteX72" fmla="*/ 0 w 3562350"/>
              <a:gd name="connsiteY72" fmla="*/ 0 h 1355725"/>
              <a:gd name="connsiteX0" fmla="*/ 3562350 w 3562350"/>
              <a:gd name="connsiteY0" fmla="*/ 1355725 h 1355725"/>
              <a:gd name="connsiteX1" fmla="*/ 3562350 w 3562350"/>
              <a:gd name="connsiteY1" fmla="*/ 1270000 h 1355725"/>
              <a:gd name="connsiteX2" fmla="*/ 3343275 w 3562350"/>
              <a:gd name="connsiteY2" fmla="*/ 1270000 h 1355725"/>
              <a:gd name="connsiteX3" fmla="*/ 3343275 w 3562350"/>
              <a:gd name="connsiteY3" fmla="*/ 1190625 h 1355725"/>
              <a:gd name="connsiteX4" fmla="*/ 2882900 w 3562350"/>
              <a:gd name="connsiteY4" fmla="*/ 1190625 h 1355725"/>
              <a:gd name="connsiteX5" fmla="*/ 2882900 w 3562350"/>
              <a:gd name="connsiteY5" fmla="*/ 1130300 h 1355725"/>
              <a:gd name="connsiteX6" fmla="*/ 2752725 w 3562350"/>
              <a:gd name="connsiteY6" fmla="*/ 1130300 h 1355725"/>
              <a:gd name="connsiteX7" fmla="*/ 2752725 w 3562350"/>
              <a:gd name="connsiteY7" fmla="*/ 1069975 h 1355725"/>
              <a:gd name="connsiteX8" fmla="*/ 2543175 w 3562350"/>
              <a:gd name="connsiteY8" fmla="*/ 1069975 h 1355725"/>
              <a:gd name="connsiteX9" fmla="*/ 2543175 w 3562350"/>
              <a:gd name="connsiteY9" fmla="*/ 1019175 h 1355725"/>
              <a:gd name="connsiteX10" fmla="*/ 2514600 w 3562350"/>
              <a:gd name="connsiteY10" fmla="*/ 1019175 h 1355725"/>
              <a:gd name="connsiteX11" fmla="*/ 2514600 w 3562350"/>
              <a:gd name="connsiteY11" fmla="*/ 987425 h 1355725"/>
              <a:gd name="connsiteX12" fmla="*/ 2209800 w 3562350"/>
              <a:gd name="connsiteY12" fmla="*/ 987425 h 1355725"/>
              <a:gd name="connsiteX13" fmla="*/ 2209800 w 3562350"/>
              <a:gd name="connsiteY13" fmla="*/ 939800 h 1355725"/>
              <a:gd name="connsiteX14" fmla="*/ 2085975 w 3562350"/>
              <a:gd name="connsiteY14" fmla="*/ 939800 h 1355725"/>
              <a:gd name="connsiteX15" fmla="*/ 2085975 w 3562350"/>
              <a:gd name="connsiteY15" fmla="*/ 911225 h 1355725"/>
              <a:gd name="connsiteX16" fmla="*/ 1914525 w 3562350"/>
              <a:gd name="connsiteY16" fmla="*/ 911225 h 1355725"/>
              <a:gd name="connsiteX17" fmla="*/ 1914525 w 3562350"/>
              <a:gd name="connsiteY17" fmla="*/ 879475 h 1355725"/>
              <a:gd name="connsiteX18" fmla="*/ 1822450 w 3562350"/>
              <a:gd name="connsiteY18" fmla="*/ 879475 h 1355725"/>
              <a:gd name="connsiteX19" fmla="*/ 1822450 w 3562350"/>
              <a:gd name="connsiteY19" fmla="*/ 844550 h 1355725"/>
              <a:gd name="connsiteX20" fmla="*/ 1727200 w 3562350"/>
              <a:gd name="connsiteY20" fmla="*/ 844550 h 1355725"/>
              <a:gd name="connsiteX21" fmla="*/ 1727200 w 3562350"/>
              <a:gd name="connsiteY21" fmla="*/ 806450 h 1355725"/>
              <a:gd name="connsiteX22" fmla="*/ 1644650 w 3562350"/>
              <a:gd name="connsiteY22" fmla="*/ 806450 h 1355725"/>
              <a:gd name="connsiteX23" fmla="*/ 1644650 w 3562350"/>
              <a:gd name="connsiteY23" fmla="*/ 777875 h 1355725"/>
              <a:gd name="connsiteX24" fmla="*/ 1635125 w 3562350"/>
              <a:gd name="connsiteY24" fmla="*/ 777875 h 1355725"/>
              <a:gd name="connsiteX25" fmla="*/ 1635125 w 3562350"/>
              <a:gd name="connsiteY25" fmla="*/ 742950 h 1355725"/>
              <a:gd name="connsiteX26" fmla="*/ 1600200 w 3562350"/>
              <a:gd name="connsiteY26" fmla="*/ 742950 h 1355725"/>
              <a:gd name="connsiteX27" fmla="*/ 1600200 w 3562350"/>
              <a:gd name="connsiteY27" fmla="*/ 714375 h 1355725"/>
              <a:gd name="connsiteX28" fmla="*/ 1476375 w 3562350"/>
              <a:gd name="connsiteY28" fmla="*/ 714375 h 1355725"/>
              <a:gd name="connsiteX29" fmla="*/ 1476375 w 3562350"/>
              <a:gd name="connsiteY29" fmla="*/ 688975 h 1355725"/>
              <a:gd name="connsiteX30" fmla="*/ 1460500 w 3562350"/>
              <a:gd name="connsiteY30" fmla="*/ 688975 h 1355725"/>
              <a:gd name="connsiteX31" fmla="*/ 1460500 w 3562350"/>
              <a:gd name="connsiteY31" fmla="*/ 676275 h 1355725"/>
              <a:gd name="connsiteX32" fmla="*/ 1447800 w 3562350"/>
              <a:gd name="connsiteY32" fmla="*/ 676275 h 1355725"/>
              <a:gd name="connsiteX33" fmla="*/ 1447800 w 3562350"/>
              <a:gd name="connsiteY33" fmla="*/ 647700 h 1355725"/>
              <a:gd name="connsiteX34" fmla="*/ 1390650 w 3562350"/>
              <a:gd name="connsiteY34" fmla="*/ 647700 h 1355725"/>
              <a:gd name="connsiteX35" fmla="*/ 1390650 w 3562350"/>
              <a:gd name="connsiteY35" fmla="*/ 587375 h 1355725"/>
              <a:gd name="connsiteX36" fmla="*/ 1311275 w 3562350"/>
              <a:gd name="connsiteY36" fmla="*/ 587375 h 1355725"/>
              <a:gd name="connsiteX37" fmla="*/ 1311275 w 3562350"/>
              <a:gd name="connsiteY37" fmla="*/ 552450 h 1355725"/>
              <a:gd name="connsiteX38" fmla="*/ 1289050 w 3562350"/>
              <a:gd name="connsiteY38" fmla="*/ 552450 h 1355725"/>
              <a:gd name="connsiteX39" fmla="*/ 1289050 w 3562350"/>
              <a:gd name="connsiteY39" fmla="*/ 530225 h 1355725"/>
              <a:gd name="connsiteX40" fmla="*/ 1289050 w 3562350"/>
              <a:gd name="connsiteY40" fmla="*/ 530225 h 1355725"/>
              <a:gd name="connsiteX41" fmla="*/ 1289050 w 3562350"/>
              <a:gd name="connsiteY41" fmla="*/ 492125 h 1355725"/>
              <a:gd name="connsiteX42" fmla="*/ 1266825 w 3562350"/>
              <a:gd name="connsiteY42" fmla="*/ 492125 h 1355725"/>
              <a:gd name="connsiteX43" fmla="*/ 1266825 w 3562350"/>
              <a:gd name="connsiteY43" fmla="*/ 434975 h 1355725"/>
              <a:gd name="connsiteX44" fmla="*/ 1250950 w 3562350"/>
              <a:gd name="connsiteY44" fmla="*/ 434975 h 1355725"/>
              <a:gd name="connsiteX45" fmla="*/ 1250950 w 3562350"/>
              <a:gd name="connsiteY45" fmla="*/ 409575 h 1355725"/>
              <a:gd name="connsiteX46" fmla="*/ 1241425 w 3562350"/>
              <a:gd name="connsiteY46" fmla="*/ 409575 h 1355725"/>
              <a:gd name="connsiteX47" fmla="*/ 1241425 w 3562350"/>
              <a:gd name="connsiteY47" fmla="*/ 381000 h 1355725"/>
              <a:gd name="connsiteX48" fmla="*/ 1162050 w 3562350"/>
              <a:gd name="connsiteY48" fmla="*/ 381000 h 1355725"/>
              <a:gd name="connsiteX49" fmla="*/ 1162050 w 3562350"/>
              <a:gd name="connsiteY49" fmla="*/ 349250 h 1355725"/>
              <a:gd name="connsiteX50" fmla="*/ 1162050 w 3562350"/>
              <a:gd name="connsiteY50" fmla="*/ 349250 h 1355725"/>
              <a:gd name="connsiteX51" fmla="*/ 1162050 w 3562350"/>
              <a:gd name="connsiteY51" fmla="*/ 314325 h 1355725"/>
              <a:gd name="connsiteX52" fmla="*/ 1101725 w 3562350"/>
              <a:gd name="connsiteY52" fmla="*/ 314325 h 1355725"/>
              <a:gd name="connsiteX53" fmla="*/ 1101725 w 3562350"/>
              <a:gd name="connsiteY53" fmla="*/ 257175 h 1355725"/>
              <a:gd name="connsiteX54" fmla="*/ 1035050 w 3562350"/>
              <a:gd name="connsiteY54" fmla="*/ 257175 h 1355725"/>
              <a:gd name="connsiteX55" fmla="*/ 1035050 w 3562350"/>
              <a:gd name="connsiteY55" fmla="*/ 228600 h 1355725"/>
              <a:gd name="connsiteX56" fmla="*/ 996950 w 3562350"/>
              <a:gd name="connsiteY56" fmla="*/ 228600 h 1355725"/>
              <a:gd name="connsiteX57" fmla="*/ 996950 w 3562350"/>
              <a:gd name="connsiteY57" fmla="*/ 228600 h 1355725"/>
              <a:gd name="connsiteX58" fmla="*/ 962025 w 3562350"/>
              <a:gd name="connsiteY58" fmla="*/ 203200 h 1355725"/>
              <a:gd name="connsiteX59" fmla="*/ 962025 w 3562350"/>
              <a:gd name="connsiteY59" fmla="*/ 171450 h 1355725"/>
              <a:gd name="connsiteX60" fmla="*/ 936625 w 3562350"/>
              <a:gd name="connsiteY60" fmla="*/ 168275 h 1355725"/>
              <a:gd name="connsiteX61" fmla="*/ 936625 w 3562350"/>
              <a:gd name="connsiteY61" fmla="*/ 136525 h 1355725"/>
              <a:gd name="connsiteX62" fmla="*/ 920750 w 3562350"/>
              <a:gd name="connsiteY62" fmla="*/ 136525 h 1355725"/>
              <a:gd name="connsiteX63" fmla="*/ 920750 w 3562350"/>
              <a:gd name="connsiteY63" fmla="*/ 111125 h 1355725"/>
              <a:gd name="connsiteX64" fmla="*/ 885825 w 3562350"/>
              <a:gd name="connsiteY64" fmla="*/ 111125 h 1355725"/>
              <a:gd name="connsiteX65" fmla="*/ 885825 w 3562350"/>
              <a:gd name="connsiteY65" fmla="*/ 82550 h 1355725"/>
              <a:gd name="connsiteX66" fmla="*/ 619125 w 3562350"/>
              <a:gd name="connsiteY66" fmla="*/ 82550 h 1355725"/>
              <a:gd name="connsiteX67" fmla="*/ 619125 w 3562350"/>
              <a:gd name="connsiteY67" fmla="*/ 50800 h 1355725"/>
              <a:gd name="connsiteX68" fmla="*/ 520700 w 3562350"/>
              <a:gd name="connsiteY68" fmla="*/ 50800 h 1355725"/>
              <a:gd name="connsiteX69" fmla="*/ 520700 w 3562350"/>
              <a:gd name="connsiteY69" fmla="*/ 22225 h 1355725"/>
              <a:gd name="connsiteX70" fmla="*/ 384175 w 3562350"/>
              <a:gd name="connsiteY70" fmla="*/ 22225 h 1355725"/>
              <a:gd name="connsiteX71" fmla="*/ 384175 w 3562350"/>
              <a:gd name="connsiteY71" fmla="*/ 0 h 1355725"/>
              <a:gd name="connsiteX72" fmla="*/ 0 w 3562350"/>
              <a:gd name="connsiteY72" fmla="*/ 0 h 1355725"/>
              <a:gd name="connsiteX0" fmla="*/ 3562350 w 3562350"/>
              <a:gd name="connsiteY0" fmla="*/ 1355725 h 1355725"/>
              <a:gd name="connsiteX1" fmla="*/ 3562350 w 3562350"/>
              <a:gd name="connsiteY1" fmla="*/ 1270000 h 1355725"/>
              <a:gd name="connsiteX2" fmla="*/ 3343275 w 3562350"/>
              <a:gd name="connsiteY2" fmla="*/ 1270000 h 1355725"/>
              <a:gd name="connsiteX3" fmla="*/ 3343275 w 3562350"/>
              <a:gd name="connsiteY3" fmla="*/ 1190625 h 1355725"/>
              <a:gd name="connsiteX4" fmla="*/ 2882900 w 3562350"/>
              <a:gd name="connsiteY4" fmla="*/ 1190625 h 1355725"/>
              <a:gd name="connsiteX5" fmla="*/ 2882900 w 3562350"/>
              <a:gd name="connsiteY5" fmla="*/ 1130300 h 1355725"/>
              <a:gd name="connsiteX6" fmla="*/ 2752725 w 3562350"/>
              <a:gd name="connsiteY6" fmla="*/ 1130300 h 1355725"/>
              <a:gd name="connsiteX7" fmla="*/ 2752725 w 3562350"/>
              <a:gd name="connsiteY7" fmla="*/ 1069975 h 1355725"/>
              <a:gd name="connsiteX8" fmla="*/ 2543175 w 3562350"/>
              <a:gd name="connsiteY8" fmla="*/ 1069975 h 1355725"/>
              <a:gd name="connsiteX9" fmla="*/ 2543175 w 3562350"/>
              <a:gd name="connsiteY9" fmla="*/ 1019175 h 1355725"/>
              <a:gd name="connsiteX10" fmla="*/ 2514600 w 3562350"/>
              <a:gd name="connsiteY10" fmla="*/ 1019175 h 1355725"/>
              <a:gd name="connsiteX11" fmla="*/ 2514600 w 3562350"/>
              <a:gd name="connsiteY11" fmla="*/ 987425 h 1355725"/>
              <a:gd name="connsiteX12" fmla="*/ 2209800 w 3562350"/>
              <a:gd name="connsiteY12" fmla="*/ 987425 h 1355725"/>
              <a:gd name="connsiteX13" fmla="*/ 2209800 w 3562350"/>
              <a:gd name="connsiteY13" fmla="*/ 939800 h 1355725"/>
              <a:gd name="connsiteX14" fmla="*/ 2085975 w 3562350"/>
              <a:gd name="connsiteY14" fmla="*/ 939800 h 1355725"/>
              <a:gd name="connsiteX15" fmla="*/ 2085975 w 3562350"/>
              <a:gd name="connsiteY15" fmla="*/ 911225 h 1355725"/>
              <a:gd name="connsiteX16" fmla="*/ 1914525 w 3562350"/>
              <a:gd name="connsiteY16" fmla="*/ 911225 h 1355725"/>
              <a:gd name="connsiteX17" fmla="*/ 1914525 w 3562350"/>
              <a:gd name="connsiteY17" fmla="*/ 879475 h 1355725"/>
              <a:gd name="connsiteX18" fmla="*/ 1822450 w 3562350"/>
              <a:gd name="connsiteY18" fmla="*/ 879475 h 1355725"/>
              <a:gd name="connsiteX19" fmla="*/ 1822450 w 3562350"/>
              <a:gd name="connsiteY19" fmla="*/ 844550 h 1355725"/>
              <a:gd name="connsiteX20" fmla="*/ 1727200 w 3562350"/>
              <a:gd name="connsiteY20" fmla="*/ 844550 h 1355725"/>
              <a:gd name="connsiteX21" fmla="*/ 1727200 w 3562350"/>
              <a:gd name="connsiteY21" fmla="*/ 806450 h 1355725"/>
              <a:gd name="connsiteX22" fmla="*/ 1644650 w 3562350"/>
              <a:gd name="connsiteY22" fmla="*/ 806450 h 1355725"/>
              <a:gd name="connsiteX23" fmla="*/ 1644650 w 3562350"/>
              <a:gd name="connsiteY23" fmla="*/ 777875 h 1355725"/>
              <a:gd name="connsiteX24" fmla="*/ 1635125 w 3562350"/>
              <a:gd name="connsiteY24" fmla="*/ 777875 h 1355725"/>
              <a:gd name="connsiteX25" fmla="*/ 1635125 w 3562350"/>
              <a:gd name="connsiteY25" fmla="*/ 742950 h 1355725"/>
              <a:gd name="connsiteX26" fmla="*/ 1600200 w 3562350"/>
              <a:gd name="connsiteY26" fmla="*/ 742950 h 1355725"/>
              <a:gd name="connsiteX27" fmla="*/ 1600200 w 3562350"/>
              <a:gd name="connsiteY27" fmla="*/ 714375 h 1355725"/>
              <a:gd name="connsiteX28" fmla="*/ 1476375 w 3562350"/>
              <a:gd name="connsiteY28" fmla="*/ 714375 h 1355725"/>
              <a:gd name="connsiteX29" fmla="*/ 1476375 w 3562350"/>
              <a:gd name="connsiteY29" fmla="*/ 688975 h 1355725"/>
              <a:gd name="connsiteX30" fmla="*/ 1460500 w 3562350"/>
              <a:gd name="connsiteY30" fmla="*/ 688975 h 1355725"/>
              <a:gd name="connsiteX31" fmla="*/ 1460500 w 3562350"/>
              <a:gd name="connsiteY31" fmla="*/ 676275 h 1355725"/>
              <a:gd name="connsiteX32" fmla="*/ 1447800 w 3562350"/>
              <a:gd name="connsiteY32" fmla="*/ 676275 h 1355725"/>
              <a:gd name="connsiteX33" fmla="*/ 1447800 w 3562350"/>
              <a:gd name="connsiteY33" fmla="*/ 647700 h 1355725"/>
              <a:gd name="connsiteX34" fmla="*/ 1390650 w 3562350"/>
              <a:gd name="connsiteY34" fmla="*/ 647700 h 1355725"/>
              <a:gd name="connsiteX35" fmla="*/ 1390650 w 3562350"/>
              <a:gd name="connsiteY35" fmla="*/ 587375 h 1355725"/>
              <a:gd name="connsiteX36" fmla="*/ 1311275 w 3562350"/>
              <a:gd name="connsiteY36" fmla="*/ 587375 h 1355725"/>
              <a:gd name="connsiteX37" fmla="*/ 1311275 w 3562350"/>
              <a:gd name="connsiteY37" fmla="*/ 552450 h 1355725"/>
              <a:gd name="connsiteX38" fmla="*/ 1289050 w 3562350"/>
              <a:gd name="connsiteY38" fmla="*/ 552450 h 1355725"/>
              <a:gd name="connsiteX39" fmla="*/ 1289050 w 3562350"/>
              <a:gd name="connsiteY39" fmla="*/ 530225 h 1355725"/>
              <a:gd name="connsiteX40" fmla="*/ 1289050 w 3562350"/>
              <a:gd name="connsiteY40" fmla="*/ 530225 h 1355725"/>
              <a:gd name="connsiteX41" fmla="*/ 1289050 w 3562350"/>
              <a:gd name="connsiteY41" fmla="*/ 492125 h 1355725"/>
              <a:gd name="connsiteX42" fmla="*/ 1266825 w 3562350"/>
              <a:gd name="connsiteY42" fmla="*/ 492125 h 1355725"/>
              <a:gd name="connsiteX43" fmla="*/ 1266825 w 3562350"/>
              <a:gd name="connsiteY43" fmla="*/ 434975 h 1355725"/>
              <a:gd name="connsiteX44" fmla="*/ 1250950 w 3562350"/>
              <a:gd name="connsiteY44" fmla="*/ 434975 h 1355725"/>
              <a:gd name="connsiteX45" fmla="*/ 1250950 w 3562350"/>
              <a:gd name="connsiteY45" fmla="*/ 409575 h 1355725"/>
              <a:gd name="connsiteX46" fmla="*/ 1241425 w 3562350"/>
              <a:gd name="connsiteY46" fmla="*/ 409575 h 1355725"/>
              <a:gd name="connsiteX47" fmla="*/ 1241425 w 3562350"/>
              <a:gd name="connsiteY47" fmla="*/ 381000 h 1355725"/>
              <a:gd name="connsiteX48" fmla="*/ 1162050 w 3562350"/>
              <a:gd name="connsiteY48" fmla="*/ 381000 h 1355725"/>
              <a:gd name="connsiteX49" fmla="*/ 1162050 w 3562350"/>
              <a:gd name="connsiteY49" fmla="*/ 349250 h 1355725"/>
              <a:gd name="connsiteX50" fmla="*/ 1162050 w 3562350"/>
              <a:gd name="connsiteY50" fmla="*/ 349250 h 1355725"/>
              <a:gd name="connsiteX51" fmla="*/ 1162050 w 3562350"/>
              <a:gd name="connsiteY51" fmla="*/ 314325 h 1355725"/>
              <a:gd name="connsiteX52" fmla="*/ 1101725 w 3562350"/>
              <a:gd name="connsiteY52" fmla="*/ 314325 h 1355725"/>
              <a:gd name="connsiteX53" fmla="*/ 1101725 w 3562350"/>
              <a:gd name="connsiteY53" fmla="*/ 257175 h 1355725"/>
              <a:gd name="connsiteX54" fmla="*/ 1035050 w 3562350"/>
              <a:gd name="connsiteY54" fmla="*/ 257175 h 1355725"/>
              <a:gd name="connsiteX55" fmla="*/ 1035050 w 3562350"/>
              <a:gd name="connsiteY55" fmla="*/ 228600 h 1355725"/>
              <a:gd name="connsiteX56" fmla="*/ 996950 w 3562350"/>
              <a:gd name="connsiteY56" fmla="*/ 228600 h 1355725"/>
              <a:gd name="connsiteX57" fmla="*/ 993775 w 3562350"/>
              <a:gd name="connsiteY57" fmla="*/ 200025 h 1355725"/>
              <a:gd name="connsiteX58" fmla="*/ 962025 w 3562350"/>
              <a:gd name="connsiteY58" fmla="*/ 203200 h 1355725"/>
              <a:gd name="connsiteX59" fmla="*/ 962025 w 3562350"/>
              <a:gd name="connsiteY59" fmla="*/ 171450 h 1355725"/>
              <a:gd name="connsiteX60" fmla="*/ 936625 w 3562350"/>
              <a:gd name="connsiteY60" fmla="*/ 168275 h 1355725"/>
              <a:gd name="connsiteX61" fmla="*/ 936625 w 3562350"/>
              <a:gd name="connsiteY61" fmla="*/ 136525 h 1355725"/>
              <a:gd name="connsiteX62" fmla="*/ 920750 w 3562350"/>
              <a:gd name="connsiteY62" fmla="*/ 136525 h 1355725"/>
              <a:gd name="connsiteX63" fmla="*/ 920750 w 3562350"/>
              <a:gd name="connsiteY63" fmla="*/ 111125 h 1355725"/>
              <a:gd name="connsiteX64" fmla="*/ 885825 w 3562350"/>
              <a:gd name="connsiteY64" fmla="*/ 111125 h 1355725"/>
              <a:gd name="connsiteX65" fmla="*/ 885825 w 3562350"/>
              <a:gd name="connsiteY65" fmla="*/ 82550 h 1355725"/>
              <a:gd name="connsiteX66" fmla="*/ 619125 w 3562350"/>
              <a:gd name="connsiteY66" fmla="*/ 82550 h 1355725"/>
              <a:gd name="connsiteX67" fmla="*/ 619125 w 3562350"/>
              <a:gd name="connsiteY67" fmla="*/ 50800 h 1355725"/>
              <a:gd name="connsiteX68" fmla="*/ 520700 w 3562350"/>
              <a:gd name="connsiteY68" fmla="*/ 50800 h 1355725"/>
              <a:gd name="connsiteX69" fmla="*/ 520700 w 3562350"/>
              <a:gd name="connsiteY69" fmla="*/ 22225 h 1355725"/>
              <a:gd name="connsiteX70" fmla="*/ 384175 w 3562350"/>
              <a:gd name="connsiteY70" fmla="*/ 22225 h 1355725"/>
              <a:gd name="connsiteX71" fmla="*/ 384175 w 3562350"/>
              <a:gd name="connsiteY71" fmla="*/ 0 h 1355725"/>
              <a:gd name="connsiteX72" fmla="*/ 0 w 3562350"/>
              <a:gd name="connsiteY72" fmla="*/ 0 h 1355725"/>
              <a:gd name="connsiteX0" fmla="*/ 3562350 w 3562350"/>
              <a:gd name="connsiteY0" fmla="*/ 1355725 h 1355725"/>
              <a:gd name="connsiteX1" fmla="*/ 3562350 w 3562350"/>
              <a:gd name="connsiteY1" fmla="*/ 1270000 h 1355725"/>
              <a:gd name="connsiteX2" fmla="*/ 3343275 w 3562350"/>
              <a:gd name="connsiteY2" fmla="*/ 1270000 h 1355725"/>
              <a:gd name="connsiteX3" fmla="*/ 3343275 w 3562350"/>
              <a:gd name="connsiteY3" fmla="*/ 1190625 h 1355725"/>
              <a:gd name="connsiteX4" fmla="*/ 2882900 w 3562350"/>
              <a:gd name="connsiteY4" fmla="*/ 1190625 h 1355725"/>
              <a:gd name="connsiteX5" fmla="*/ 2882900 w 3562350"/>
              <a:gd name="connsiteY5" fmla="*/ 1130300 h 1355725"/>
              <a:gd name="connsiteX6" fmla="*/ 2752725 w 3562350"/>
              <a:gd name="connsiteY6" fmla="*/ 1130300 h 1355725"/>
              <a:gd name="connsiteX7" fmla="*/ 2752725 w 3562350"/>
              <a:gd name="connsiteY7" fmla="*/ 1069975 h 1355725"/>
              <a:gd name="connsiteX8" fmla="*/ 2543175 w 3562350"/>
              <a:gd name="connsiteY8" fmla="*/ 1069975 h 1355725"/>
              <a:gd name="connsiteX9" fmla="*/ 2543175 w 3562350"/>
              <a:gd name="connsiteY9" fmla="*/ 1019175 h 1355725"/>
              <a:gd name="connsiteX10" fmla="*/ 2514600 w 3562350"/>
              <a:gd name="connsiteY10" fmla="*/ 1019175 h 1355725"/>
              <a:gd name="connsiteX11" fmla="*/ 2514600 w 3562350"/>
              <a:gd name="connsiteY11" fmla="*/ 987425 h 1355725"/>
              <a:gd name="connsiteX12" fmla="*/ 2209800 w 3562350"/>
              <a:gd name="connsiteY12" fmla="*/ 987425 h 1355725"/>
              <a:gd name="connsiteX13" fmla="*/ 2209800 w 3562350"/>
              <a:gd name="connsiteY13" fmla="*/ 939800 h 1355725"/>
              <a:gd name="connsiteX14" fmla="*/ 2085975 w 3562350"/>
              <a:gd name="connsiteY14" fmla="*/ 939800 h 1355725"/>
              <a:gd name="connsiteX15" fmla="*/ 2085975 w 3562350"/>
              <a:gd name="connsiteY15" fmla="*/ 911225 h 1355725"/>
              <a:gd name="connsiteX16" fmla="*/ 1914525 w 3562350"/>
              <a:gd name="connsiteY16" fmla="*/ 911225 h 1355725"/>
              <a:gd name="connsiteX17" fmla="*/ 1914525 w 3562350"/>
              <a:gd name="connsiteY17" fmla="*/ 879475 h 1355725"/>
              <a:gd name="connsiteX18" fmla="*/ 1822450 w 3562350"/>
              <a:gd name="connsiteY18" fmla="*/ 879475 h 1355725"/>
              <a:gd name="connsiteX19" fmla="*/ 1822450 w 3562350"/>
              <a:gd name="connsiteY19" fmla="*/ 844550 h 1355725"/>
              <a:gd name="connsiteX20" fmla="*/ 1727200 w 3562350"/>
              <a:gd name="connsiteY20" fmla="*/ 844550 h 1355725"/>
              <a:gd name="connsiteX21" fmla="*/ 1727200 w 3562350"/>
              <a:gd name="connsiteY21" fmla="*/ 806450 h 1355725"/>
              <a:gd name="connsiteX22" fmla="*/ 1644650 w 3562350"/>
              <a:gd name="connsiteY22" fmla="*/ 806450 h 1355725"/>
              <a:gd name="connsiteX23" fmla="*/ 1644650 w 3562350"/>
              <a:gd name="connsiteY23" fmla="*/ 777875 h 1355725"/>
              <a:gd name="connsiteX24" fmla="*/ 1635125 w 3562350"/>
              <a:gd name="connsiteY24" fmla="*/ 777875 h 1355725"/>
              <a:gd name="connsiteX25" fmla="*/ 1635125 w 3562350"/>
              <a:gd name="connsiteY25" fmla="*/ 742950 h 1355725"/>
              <a:gd name="connsiteX26" fmla="*/ 1600200 w 3562350"/>
              <a:gd name="connsiteY26" fmla="*/ 742950 h 1355725"/>
              <a:gd name="connsiteX27" fmla="*/ 1600200 w 3562350"/>
              <a:gd name="connsiteY27" fmla="*/ 714375 h 1355725"/>
              <a:gd name="connsiteX28" fmla="*/ 1476375 w 3562350"/>
              <a:gd name="connsiteY28" fmla="*/ 714375 h 1355725"/>
              <a:gd name="connsiteX29" fmla="*/ 1476375 w 3562350"/>
              <a:gd name="connsiteY29" fmla="*/ 688975 h 1355725"/>
              <a:gd name="connsiteX30" fmla="*/ 1460500 w 3562350"/>
              <a:gd name="connsiteY30" fmla="*/ 688975 h 1355725"/>
              <a:gd name="connsiteX31" fmla="*/ 1460500 w 3562350"/>
              <a:gd name="connsiteY31" fmla="*/ 676275 h 1355725"/>
              <a:gd name="connsiteX32" fmla="*/ 1447800 w 3562350"/>
              <a:gd name="connsiteY32" fmla="*/ 676275 h 1355725"/>
              <a:gd name="connsiteX33" fmla="*/ 1447800 w 3562350"/>
              <a:gd name="connsiteY33" fmla="*/ 647700 h 1355725"/>
              <a:gd name="connsiteX34" fmla="*/ 1390650 w 3562350"/>
              <a:gd name="connsiteY34" fmla="*/ 647700 h 1355725"/>
              <a:gd name="connsiteX35" fmla="*/ 1390650 w 3562350"/>
              <a:gd name="connsiteY35" fmla="*/ 587375 h 1355725"/>
              <a:gd name="connsiteX36" fmla="*/ 1311275 w 3562350"/>
              <a:gd name="connsiteY36" fmla="*/ 587375 h 1355725"/>
              <a:gd name="connsiteX37" fmla="*/ 1311275 w 3562350"/>
              <a:gd name="connsiteY37" fmla="*/ 552450 h 1355725"/>
              <a:gd name="connsiteX38" fmla="*/ 1289050 w 3562350"/>
              <a:gd name="connsiteY38" fmla="*/ 552450 h 1355725"/>
              <a:gd name="connsiteX39" fmla="*/ 1289050 w 3562350"/>
              <a:gd name="connsiteY39" fmla="*/ 530225 h 1355725"/>
              <a:gd name="connsiteX40" fmla="*/ 1289050 w 3562350"/>
              <a:gd name="connsiteY40" fmla="*/ 530225 h 1355725"/>
              <a:gd name="connsiteX41" fmla="*/ 1289050 w 3562350"/>
              <a:gd name="connsiteY41" fmla="*/ 492125 h 1355725"/>
              <a:gd name="connsiteX42" fmla="*/ 1266825 w 3562350"/>
              <a:gd name="connsiteY42" fmla="*/ 492125 h 1355725"/>
              <a:gd name="connsiteX43" fmla="*/ 1266825 w 3562350"/>
              <a:gd name="connsiteY43" fmla="*/ 434975 h 1355725"/>
              <a:gd name="connsiteX44" fmla="*/ 1250950 w 3562350"/>
              <a:gd name="connsiteY44" fmla="*/ 434975 h 1355725"/>
              <a:gd name="connsiteX45" fmla="*/ 1250950 w 3562350"/>
              <a:gd name="connsiteY45" fmla="*/ 409575 h 1355725"/>
              <a:gd name="connsiteX46" fmla="*/ 1241425 w 3562350"/>
              <a:gd name="connsiteY46" fmla="*/ 409575 h 1355725"/>
              <a:gd name="connsiteX47" fmla="*/ 1241425 w 3562350"/>
              <a:gd name="connsiteY47" fmla="*/ 381000 h 1355725"/>
              <a:gd name="connsiteX48" fmla="*/ 1162050 w 3562350"/>
              <a:gd name="connsiteY48" fmla="*/ 381000 h 1355725"/>
              <a:gd name="connsiteX49" fmla="*/ 1162050 w 3562350"/>
              <a:gd name="connsiteY49" fmla="*/ 349250 h 1355725"/>
              <a:gd name="connsiteX50" fmla="*/ 1162050 w 3562350"/>
              <a:gd name="connsiteY50" fmla="*/ 349250 h 1355725"/>
              <a:gd name="connsiteX51" fmla="*/ 1162050 w 3562350"/>
              <a:gd name="connsiteY51" fmla="*/ 314325 h 1355725"/>
              <a:gd name="connsiteX52" fmla="*/ 1101725 w 3562350"/>
              <a:gd name="connsiteY52" fmla="*/ 314325 h 1355725"/>
              <a:gd name="connsiteX53" fmla="*/ 1101725 w 3562350"/>
              <a:gd name="connsiteY53" fmla="*/ 257175 h 1355725"/>
              <a:gd name="connsiteX54" fmla="*/ 1035050 w 3562350"/>
              <a:gd name="connsiteY54" fmla="*/ 257175 h 1355725"/>
              <a:gd name="connsiteX55" fmla="*/ 1035050 w 3562350"/>
              <a:gd name="connsiteY55" fmla="*/ 228600 h 1355725"/>
              <a:gd name="connsiteX56" fmla="*/ 996950 w 3562350"/>
              <a:gd name="connsiteY56" fmla="*/ 228600 h 1355725"/>
              <a:gd name="connsiteX57" fmla="*/ 996950 w 3562350"/>
              <a:gd name="connsiteY57" fmla="*/ 206375 h 1355725"/>
              <a:gd name="connsiteX58" fmla="*/ 962025 w 3562350"/>
              <a:gd name="connsiteY58" fmla="*/ 203200 h 1355725"/>
              <a:gd name="connsiteX59" fmla="*/ 962025 w 3562350"/>
              <a:gd name="connsiteY59" fmla="*/ 171450 h 1355725"/>
              <a:gd name="connsiteX60" fmla="*/ 936625 w 3562350"/>
              <a:gd name="connsiteY60" fmla="*/ 168275 h 1355725"/>
              <a:gd name="connsiteX61" fmla="*/ 936625 w 3562350"/>
              <a:gd name="connsiteY61" fmla="*/ 136525 h 1355725"/>
              <a:gd name="connsiteX62" fmla="*/ 920750 w 3562350"/>
              <a:gd name="connsiteY62" fmla="*/ 136525 h 1355725"/>
              <a:gd name="connsiteX63" fmla="*/ 920750 w 3562350"/>
              <a:gd name="connsiteY63" fmla="*/ 111125 h 1355725"/>
              <a:gd name="connsiteX64" fmla="*/ 885825 w 3562350"/>
              <a:gd name="connsiteY64" fmla="*/ 111125 h 1355725"/>
              <a:gd name="connsiteX65" fmla="*/ 885825 w 3562350"/>
              <a:gd name="connsiteY65" fmla="*/ 82550 h 1355725"/>
              <a:gd name="connsiteX66" fmla="*/ 619125 w 3562350"/>
              <a:gd name="connsiteY66" fmla="*/ 82550 h 1355725"/>
              <a:gd name="connsiteX67" fmla="*/ 619125 w 3562350"/>
              <a:gd name="connsiteY67" fmla="*/ 50800 h 1355725"/>
              <a:gd name="connsiteX68" fmla="*/ 520700 w 3562350"/>
              <a:gd name="connsiteY68" fmla="*/ 50800 h 1355725"/>
              <a:gd name="connsiteX69" fmla="*/ 520700 w 3562350"/>
              <a:gd name="connsiteY69" fmla="*/ 22225 h 1355725"/>
              <a:gd name="connsiteX70" fmla="*/ 384175 w 3562350"/>
              <a:gd name="connsiteY70" fmla="*/ 22225 h 1355725"/>
              <a:gd name="connsiteX71" fmla="*/ 384175 w 3562350"/>
              <a:gd name="connsiteY71" fmla="*/ 0 h 1355725"/>
              <a:gd name="connsiteX72" fmla="*/ 0 w 3562350"/>
              <a:gd name="connsiteY72" fmla="*/ 0 h 135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3562350" h="1355725">
                <a:moveTo>
                  <a:pt x="3562350" y="1355725"/>
                </a:moveTo>
                <a:lnTo>
                  <a:pt x="3562350" y="1270000"/>
                </a:lnTo>
                <a:lnTo>
                  <a:pt x="3343275" y="1270000"/>
                </a:lnTo>
                <a:lnTo>
                  <a:pt x="3343275" y="1190625"/>
                </a:lnTo>
                <a:lnTo>
                  <a:pt x="2882900" y="1190625"/>
                </a:lnTo>
                <a:lnTo>
                  <a:pt x="2882900" y="1130300"/>
                </a:lnTo>
                <a:lnTo>
                  <a:pt x="2752725" y="1130300"/>
                </a:lnTo>
                <a:lnTo>
                  <a:pt x="2752725" y="1069975"/>
                </a:lnTo>
                <a:lnTo>
                  <a:pt x="2543175" y="1069975"/>
                </a:lnTo>
                <a:lnTo>
                  <a:pt x="2543175" y="1019175"/>
                </a:lnTo>
                <a:lnTo>
                  <a:pt x="2514600" y="1019175"/>
                </a:lnTo>
                <a:lnTo>
                  <a:pt x="2514600" y="987425"/>
                </a:lnTo>
                <a:lnTo>
                  <a:pt x="2209800" y="987425"/>
                </a:lnTo>
                <a:lnTo>
                  <a:pt x="2209800" y="939800"/>
                </a:lnTo>
                <a:lnTo>
                  <a:pt x="2085975" y="939800"/>
                </a:lnTo>
                <a:lnTo>
                  <a:pt x="2085975" y="911225"/>
                </a:lnTo>
                <a:lnTo>
                  <a:pt x="1914525" y="911225"/>
                </a:lnTo>
                <a:lnTo>
                  <a:pt x="1914525" y="879475"/>
                </a:lnTo>
                <a:lnTo>
                  <a:pt x="1822450" y="879475"/>
                </a:lnTo>
                <a:lnTo>
                  <a:pt x="1822450" y="844550"/>
                </a:lnTo>
                <a:lnTo>
                  <a:pt x="1727200" y="844550"/>
                </a:lnTo>
                <a:lnTo>
                  <a:pt x="1727200" y="806450"/>
                </a:lnTo>
                <a:lnTo>
                  <a:pt x="1644650" y="806450"/>
                </a:lnTo>
                <a:lnTo>
                  <a:pt x="1644650" y="777875"/>
                </a:lnTo>
                <a:lnTo>
                  <a:pt x="1635125" y="777875"/>
                </a:lnTo>
                <a:lnTo>
                  <a:pt x="1635125" y="742950"/>
                </a:lnTo>
                <a:lnTo>
                  <a:pt x="1600200" y="742950"/>
                </a:lnTo>
                <a:lnTo>
                  <a:pt x="1600200" y="714375"/>
                </a:lnTo>
                <a:lnTo>
                  <a:pt x="1476375" y="714375"/>
                </a:lnTo>
                <a:lnTo>
                  <a:pt x="1476375" y="688975"/>
                </a:lnTo>
                <a:lnTo>
                  <a:pt x="1460500" y="688975"/>
                </a:lnTo>
                <a:lnTo>
                  <a:pt x="1460500" y="676275"/>
                </a:lnTo>
                <a:lnTo>
                  <a:pt x="1447800" y="676275"/>
                </a:lnTo>
                <a:lnTo>
                  <a:pt x="1447800" y="647700"/>
                </a:lnTo>
                <a:lnTo>
                  <a:pt x="1390650" y="647700"/>
                </a:lnTo>
                <a:lnTo>
                  <a:pt x="1390650" y="587375"/>
                </a:lnTo>
                <a:lnTo>
                  <a:pt x="1311275" y="587375"/>
                </a:lnTo>
                <a:lnTo>
                  <a:pt x="1311275" y="552450"/>
                </a:lnTo>
                <a:lnTo>
                  <a:pt x="1289050" y="552450"/>
                </a:lnTo>
                <a:lnTo>
                  <a:pt x="1289050" y="530225"/>
                </a:lnTo>
                <a:lnTo>
                  <a:pt x="1289050" y="530225"/>
                </a:lnTo>
                <a:lnTo>
                  <a:pt x="1289050" y="492125"/>
                </a:lnTo>
                <a:lnTo>
                  <a:pt x="1266825" y="492125"/>
                </a:lnTo>
                <a:lnTo>
                  <a:pt x="1266825" y="434975"/>
                </a:lnTo>
                <a:lnTo>
                  <a:pt x="1250950" y="434975"/>
                </a:lnTo>
                <a:lnTo>
                  <a:pt x="1250950" y="409575"/>
                </a:lnTo>
                <a:lnTo>
                  <a:pt x="1241425" y="409575"/>
                </a:lnTo>
                <a:lnTo>
                  <a:pt x="1241425" y="381000"/>
                </a:lnTo>
                <a:lnTo>
                  <a:pt x="1162050" y="381000"/>
                </a:lnTo>
                <a:lnTo>
                  <a:pt x="1162050" y="349250"/>
                </a:lnTo>
                <a:lnTo>
                  <a:pt x="1162050" y="349250"/>
                </a:lnTo>
                <a:lnTo>
                  <a:pt x="1162050" y="314325"/>
                </a:lnTo>
                <a:lnTo>
                  <a:pt x="1101725" y="314325"/>
                </a:lnTo>
                <a:lnTo>
                  <a:pt x="1101725" y="257175"/>
                </a:lnTo>
                <a:lnTo>
                  <a:pt x="1035050" y="257175"/>
                </a:lnTo>
                <a:lnTo>
                  <a:pt x="1035050" y="228600"/>
                </a:lnTo>
                <a:lnTo>
                  <a:pt x="996950" y="228600"/>
                </a:lnTo>
                <a:lnTo>
                  <a:pt x="996950" y="206375"/>
                </a:lnTo>
                <a:lnTo>
                  <a:pt x="962025" y="203200"/>
                </a:lnTo>
                <a:lnTo>
                  <a:pt x="962025" y="171450"/>
                </a:lnTo>
                <a:lnTo>
                  <a:pt x="936625" y="168275"/>
                </a:lnTo>
                <a:lnTo>
                  <a:pt x="936625" y="136525"/>
                </a:lnTo>
                <a:lnTo>
                  <a:pt x="920750" y="136525"/>
                </a:lnTo>
                <a:lnTo>
                  <a:pt x="920750" y="111125"/>
                </a:lnTo>
                <a:lnTo>
                  <a:pt x="885825" y="111125"/>
                </a:lnTo>
                <a:lnTo>
                  <a:pt x="885825" y="82550"/>
                </a:lnTo>
                <a:lnTo>
                  <a:pt x="619125" y="82550"/>
                </a:lnTo>
                <a:lnTo>
                  <a:pt x="619125" y="50800"/>
                </a:lnTo>
                <a:lnTo>
                  <a:pt x="520700" y="50800"/>
                </a:lnTo>
                <a:lnTo>
                  <a:pt x="520700" y="22225"/>
                </a:lnTo>
                <a:lnTo>
                  <a:pt x="384175" y="22225"/>
                </a:lnTo>
                <a:lnTo>
                  <a:pt x="384175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D65B0E1A-14A1-E51E-915B-D3C22EA219F4}"/>
              </a:ext>
            </a:extLst>
          </p:cNvPr>
          <p:cNvGrpSpPr/>
          <p:nvPr/>
        </p:nvGrpSpPr>
        <p:grpSpPr>
          <a:xfrm>
            <a:off x="2588255" y="2508659"/>
            <a:ext cx="2872745" cy="1277686"/>
            <a:chOff x="2588255" y="2256415"/>
            <a:chExt cx="2872745" cy="1277686"/>
          </a:xfrm>
        </p:grpSpPr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4F98F06D-8EB2-3B60-2D1D-03C445583DAF}"/>
                </a:ext>
              </a:extLst>
            </p:cNvPr>
            <p:cNvGrpSpPr/>
            <p:nvPr/>
          </p:nvGrpSpPr>
          <p:grpSpPr>
            <a:xfrm>
              <a:off x="5372751" y="3445852"/>
              <a:ext cx="88249" cy="88249"/>
              <a:chOff x="3189895" y="2876713"/>
              <a:chExt cx="88249" cy="88249"/>
            </a:xfrm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E0B2111D-3574-67A4-8EDC-40D3117A54D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9591CE16-A995-E6E0-6D8F-67A1E418CA2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A8852771-6CFA-3EC8-EF49-1077413E37EC}"/>
                </a:ext>
              </a:extLst>
            </p:cNvPr>
            <p:cNvGrpSpPr/>
            <p:nvPr/>
          </p:nvGrpSpPr>
          <p:grpSpPr>
            <a:xfrm>
              <a:off x="5135860" y="3370915"/>
              <a:ext cx="88249" cy="88249"/>
              <a:chOff x="3189895" y="2876713"/>
              <a:chExt cx="88249" cy="88249"/>
            </a:xfrm>
          </p:grpSpPr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4B537273-7590-6A25-819E-14BB07BBC80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657BFD52-84FD-2690-0016-DFDDD947A9A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5BF490B5-FB1F-14E4-5CDE-722A536DD7C1}"/>
                </a:ext>
              </a:extLst>
            </p:cNvPr>
            <p:cNvGrpSpPr/>
            <p:nvPr/>
          </p:nvGrpSpPr>
          <p:grpSpPr>
            <a:xfrm>
              <a:off x="4937783" y="3370915"/>
              <a:ext cx="88249" cy="88249"/>
              <a:chOff x="3189895" y="2876713"/>
              <a:chExt cx="88249" cy="88249"/>
            </a:xfrm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21DD0D71-EB8E-099F-18E0-114B20BF33A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42880429-CF6A-7344-3943-A798D34B3DB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3F911DF7-2E18-ACB7-DA43-326A850F3F47}"/>
                </a:ext>
              </a:extLst>
            </p:cNvPr>
            <p:cNvGrpSpPr/>
            <p:nvPr/>
          </p:nvGrpSpPr>
          <p:grpSpPr>
            <a:xfrm>
              <a:off x="4787261" y="3370915"/>
              <a:ext cx="88249" cy="88249"/>
              <a:chOff x="3189895" y="2876713"/>
              <a:chExt cx="88249" cy="88249"/>
            </a:xfrm>
          </p:grpSpPr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20691C34-CBB4-379F-D5E8-7B35508F8D4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77EDE45C-4A29-5A70-FD47-B0BA63BA47B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D971E038-9FFF-A256-B793-97B12903DBE7}"/>
                </a:ext>
              </a:extLst>
            </p:cNvPr>
            <p:cNvGrpSpPr/>
            <p:nvPr/>
          </p:nvGrpSpPr>
          <p:grpSpPr>
            <a:xfrm>
              <a:off x="4739707" y="3370915"/>
              <a:ext cx="88249" cy="88249"/>
              <a:chOff x="3189895" y="2876713"/>
              <a:chExt cx="88249" cy="88249"/>
            </a:xfrm>
          </p:grpSpPr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00C86672-A087-CEBB-16F5-07E0D560C3B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1EFD76F0-43DE-5E20-66F4-33F7D783849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34DB764B-85F2-FB5D-36EE-AFCC634A3880}"/>
                </a:ext>
              </a:extLst>
            </p:cNvPr>
            <p:cNvGrpSpPr/>
            <p:nvPr/>
          </p:nvGrpSpPr>
          <p:grpSpPr>
            <a:xfrm>
              <a:off x="4521666" y="3237565"/>
              <a:ext cx="88249" cy="88249"/>
              <a:chOff x="3189895" y="2876713"/>
              <a:chExt cx="88249" cy="88249"/>
            </a:xfrm>
          </p:grpSpPr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F1B4470C-3740-D54A-C817-F556B345437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BFCDBC19-BD4D-6188-5D33-B6F39A7781C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79CFA1B0-4075-9DC6-CF30-9277259A3572}"/>
                </a:ext>
              </a:extLst>
            </p:cNvPr>
            <p:cNvGrpSpPr/>
            <p:nvPr/>
          </p:nvGrpSpPr>
          <p:grpSpPr>
            <a:xfrm>
              <a:off x="4435780" y="3237565"/>
              <a:ext cx="88249" cy="88249"/>
              <a:chOff x="3189895" y="2876713"/>
              <a:chExt cx="88249" cy="88249"/>
            </a:xfrm>
          </p:grpSpPr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4B1F3D93-B40A-E091-1739-A9A19456A5F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440B6AE6-167A-0761-A1D5-6BCBE183428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AAF26DD0-3BFD-E124-AEB6-D79F2455B1D5}"/>
                </a:ext>
              </a:extLst>
            </p:cNvPr>
            <p:cNvGrpSpPr/>
            <p:nvPr/>
          </p:nvGrpSpPr>
          <p:grpSpPr>
            <a:xfrm>
              <a:off x="4407903" y="3237565"/>
              <a:ext cx="88249" cy="88249"/>
              <a:chOff x="3189895" y="2876713"/>
              <a:chExt cx="88249" cy="88249"/>
            </a:xfrm>
          </p:grpSpPr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9DA42BCE-39E1-164D-4A84-1819A87AF15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65AE5ABB-73BA-AEC1-DC21-C839080F376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42F972E5-A30C-DD93-CC97-E1C7336CA8A4}"/>
                </a:ext>
              </a:extLst>
            </p:cNvPr>
            <p:cNvGrpSpPr/>
            <p:nvPr/>
          </p:nvGrpSpPr>
          <p:grpSpPr>
            <a:xfrm>
              <a:off x="4362434" y="3193440"/>
              <a:ext cx="88249" cy="88249"/>
              <a:chOff x="3189895" y="2876713"/>
              <a:chExt cx="88249" cy="88249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533C5B71-3399-104C-165A-B72BC8C5762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0AE38229-D9E4-1138-4F9B-CAE1A1BDE16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431158DA-7395-75B1-2C72-6EDC44F1423E}"/>
                </a:ext>
              </a:extLst>
            </p:cNvPr>
            <p:cNvGrpSpPr/>
            <p:nvPr/>
          </p:nvGrpSpPr>
          <p:grpSpPr>
            <a:xfrm>
              <a:off x="4296080" y="3165030"/>
              <a:ext cx="88249" cy="88249"/>
              <a:chOff x="3189895" y="2876713"/>
              <a:chExt cx="88249" cy="88249"/>
            </a:xfrm>
          </p:grpSpPr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D48B409E-936C-3572-E0D7-D0183B1834A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D42138C9-7757-0454-C733-DAC93E284DC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47B574C7-5A6B-2E18-B063-EE32C4BE4A5B}"/>
                </a:ext>
              </a:extLst>
            </p:cNvPr>
            <p:cNvGrpSpPr/>
            <p:nvPr/>
          </p:nvGrpSpPr>
          <p:grpSpPr>
            <a:xfrm>
              <a:off x="4260248" y="3165030"/>
              <a:ext cx="88249" cy="88249"/>
              <a:chOff x="3189895" y="2876713"/>
              <a:chExt cx="88249" cy="88249"/>
            </a:xfrm>
          </p:grpSpPr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5A8D6FB2-36D4-68B7-73E1-698D595DFB3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A259A8AF-9243-89A3-0A4F-2BC0FB0764E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DAF6582E-D159-1007-EBF3-75D50D24577B}"/>
                </a:ext>
              </a:extLst>
            </p:cNvPr>
            <p:cNvGrpSpPr/>
            <p:nvPr/>
          </p:nvGrpSpPr>
          <p:grpSpPr>
            <a:xfrm>
              <a:off x="4149769" y="3165030"/>
              <a:ext cx="88249" cy="88249"/>
              <a:chOff x="3189895" y="2876713"/>
              <a:chExt cx="88249" cy="88249"/>
            </a:xfrm>
          </p:grpSpPr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6F7D6F7E-CC45-DCBA-73EC-87295139440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191EA5D7-7311-BB71-C214-876B796B837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B7797844-4187-2D59-13A9-A4C156990046}"/>
                </a:ext>
              </a:extLst>
            </p:cNvPr>
            <p:cNvGrpSpPr/>
            <p:nvPr/>
          </p:nvGrpSpPr>
          <p:grpSpPr>
            <a:xfrm>
              <a:off x="4108837" y="3165030"/>
              <a:ext cx="88249" cy="88249"/>
              <a:chOff x="3189895" y="2876713"/>
              <a:chExt cx="88249" cy="88249"/>
            </a:xfrm>
          </p:grpSpPr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A3F231A4-8A31-B4CA-256E-4919A8D1348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A10ECDD8-0365-848C-55AB-118EADADE9F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C9809489-5FA9-A471-6DD0-C799ABAAD77A}"/>
                </a:ext>
              </a:extLst>
            </p:cNvPr>
            <p:cNvGrpSpPr/>
            <p:nvPr/>
          </p:nvGrpSpPr>
          <p:grpSpPr>
            <a:xfrm>
              <a:off x="4056891" y="3165030"/>
              <a:ext cx="88249" cy="88249"/>
              <a:chOff x="3189895" y="2876713"/>
              <a:chExt cx="88249" cy="88249"/>
            </a:xfrm>
          </p:grpSpPr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2204E4DE-306B-0ED3-D544-2D795892382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387DF276-5ADF-C857-8381-9EC4E7CC5F2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A37476DC-30C6-FC06-9D65-02F386DE4E6A}"/>
                </a:ext>
              </a:extLst>
            </p:cNvPr>
            <p:cNvGrpSpPr/>
            <p:nvPr/>
          </p:nvGrpSpPr>
          <p:grpSpPr>
            <a:xfrm>
              <a:off x="3990537" y="3120135"/>
              <a:ext cx="88249" cy="88249"/>
              <a:chOff x="3189895" y="2876713"/>
              <a:chExt cx="88249" cy="88249"/>
            </a:xfrm>
          </p:grpSpPr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D78CCEDE-3075-546A-6970-48565B9EB24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FDED1F62-F4EE-4FB6-9E00-7FB17AA53F3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EAFE27E9-FE1F-DBF0-A62C-1A6BCB664B6D}"/>
                </a:ext>
              </a:extLst>
            </p:cNvPr>
            <p:cNvGrpSpPr/>
            <p:nvPr/>
          </p:nvGrpSpPr>
          <p:grpSpPr>
            <a:xfrm>
              <a:off x="3675887" y="3042510"/>
              <a:ext cx="88249" cy="88249"/>
              <a:chOff x="3189895" y="2876713"/>
              <a:chExt cx="88249" cy="88249"/>
            </a:xfrm>
          </p:grpSpPr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D6567C18-A534-4E3B-9130-6E35A322B5D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97A47C1B-E8ED-3E5C-67E5-D9E633AFA23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8044F801-502C-4644-90F0-A3855A117E50}"/>
                </a:ext>
              </a:extLst>
            </p:cNvPr>
            <p:cNvGrpSpPr/>
            <p:nvPr/>
          </p:nvGrpSpPr>
          <p:grpSpPr>
            <a:xfrm>
              <a:off x="3575580" y="2991324"/>
              <a:ext cx="88249" cy="88249"/>
              <a:chOff x="3189895" y="2876713"/>
              <a:chExt cx="88249" cy="88249"/>
            </a:xfrm>
          </p:grpSpPr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0CD20CB4-4709-8613-AC4A-8FC91E6FF11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A8C5C232-C692-4070-A399-088B1855CFD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C6B322BB-EDF5-8A84-17D3-4670F09A5236}"/>
                </a:ext>
              </a:extLst>
            </p:cNvPr>
            <p:cNvGrpSpPr/>
            <p:nvPr/>
          </p:nvGrpSpPr>
          <p:grpSpPr>
            <a:xfrm>
              <a:off x="3323947" y="2881312"/>
              <a:ext cx="88249" cy="88249"/>
              <a:chOff x="3189895" y="2876713"/>
              <a:chExt cx="88249" cy="88249"/>
            </a:xfrm>
          </p:grpSpPr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45690FC3-CF0B-0523-A5CA-F746AAF80A5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CDDA996A-7DAB-B1C1-C5D0-E20D23DC858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5C6D8C78-935E-986D-0E28-14F2AEFE306C}"/>
                </a:ext>
              </a:extLst>
            </p:cNvPr>
            <p:cNvGrpSpPr/>
            <p:nvPr/>
          </p:nvGrpSpPr>
          <p:grpSpPr>
            <a:xfrm>
              <a:off x="3279823" y="2826634"/>
              <a:ext cx="88249" cy="88249"/>
              <a:chOff x="3189895" y="2876713"/>
              <a:chExt cx="88249" cy="88249"/>
            </a:xfrm>
          </p:grpSpPr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0FF7312E-394E-CDED-1DB2-04DF24CA7F7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28F3B76D-CC0F-FAD5-4BC5-626CC59FAF1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AF558C16-A450-ABDF-95F0-EFEF1DEF329A}"/>
                </a:ext>
              </a:extLst>
            </p:cNvPr>
            <p:cNvGrpSpPr/>
            <p:nvPr/>
          </p:nvGrpSpPr>
          <p:grpSpPr>
            <a:xfrm>
              <a:off x="3099159" y="2568167"/>
              <a:ext cx="88249" cy="88249"/>
              <a:chOff x="3189895" y="2876713"/>
              <a:chExt cx="88249" cy="88249"/>
            </a:xfrm>
          </p:grpSpPr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45CE1BC8-67BD-4B0E-2C02-FEF3CC526D0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1F0D5CE5-2BB8-AA02-36F0-37B5BE08D69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63B9D66D-AC8F-4348-F26D-D9C607C96000}"/>
                </a:ext>
              </a:extLst>
            </p:cNvPr>
            <p:cNvGrpSpPr/>
            <p:nvPr/>
          </p:nvGrpSpPr>
          <p:grpSpPr>
            <a:xfrm>
              <a:off x="3036261" y="2558219"/>
              <a:ext cx="88249" cy="88249"/>
              <a:chOff x="3189895" y="2876713"/>
              <a:chExt cx="88249" cy="88249"/>
            </a:xfrm>
          </p:grpSpPr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178F85E1-9F33-6FB3-33DB-CECE7398206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D75F080B-4F01-88D9-D9E0-E48C3D5F5E9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9C775F28-1C9C-836F-75F0-E3B1A29C02AA}"/>
                </a:ext>
              </a:extLst>
            </p:cNvPr>
            <p:cNvGrpSpPr/>
            <p:nvPr/>
          </p:nvGrpSpPr>
          <p:grpSpPr>
            <a:xfrm>
              <a:off x="2588255" y="2256415"/>
              <a:ext cx="88249" cy="88249"/>
              <a:chOff x="3189895" y="2876713"/>
              <a:chExt cx="88249" cy="88249"/>
            </a:xfrm>
          </p:grpSpPr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1A44ABBA-8F25-2C73-DFFA-E7B2D0114F3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3CBDE551-7A78-1E7C-7028-FCD3F34FA57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221" name="Freeform: Shape 220">
            <a:extLst>
              <a:ext uri="{FF2B5EF4-FFF2-40B4-BE49-F238E27FC236}">
                <a16:creationId xmlns:a16="http://schemas.microsoft.com/office/drawing/2014/main" id="{EC051AB0-9251-9D8A-993D-61B114117177}"/>
              </a:ext>
            </a:extLst>
          </p:cNvPr>
          <p:cNvSpPr/>
          <p:nvPr/>
        </p:nvSpPr>
        <p:spPr bwMode="auto">
          <a:xfrm>
            <a:off x="7753563" y="2455694"/>
            <a:ext cx="3994150" cy="1936750"/>
          </a:xfrm>
          <a:custGeom>
            <a:avLst/>
            <a:gdLst>
              <a:gd name="connsiteX0" fmla="*/ 3994150 w 3994150"/>
              <a:gd name="connsiteY0" fmla="*/ 1936750 h 1936750"/>
              <a:gd name="connsiteX1" fmla="*/ 3644900 w 3994150"/>
              <a:gd name="connsiteY1" fmla="*/ 1936750 h 1936750"/>
              <a:gd name="connsiteX2" fmla="*/ 3644900 w 3994150"/>
              <a:gd name="connsiteY2" fmla="*/ 1895475 h 1936750"/>
              <a:gd name="connsiteX3" fmla="*/ 3368675 w 3994150"/>
              <a:gd name="connsiteY3" fmla="*/ 1895475 h 1936750"/>
              <a:gd name="connsiteX4" fmla="*/ 3368675 w 3994150"/>
              <a:gd name="connsiteY4" fmla="*/ 1851025 h 1936750"/>
              <a:gd name="connsiteX5" fmla="*/ 3343275 w 3994150"/>
              <a:gd name="connsiteY5" fmla="*/ 1851025 h 1936750"/>
              <a:gd name="connsiteX6" fmla="*/ 3343275 w 3994150"/>
              <a:gd name="connsiteY6" fmla="*/ 1812925 h 1936750"/>
              <a:gd name="connsiteX7" fmla="*/ 3324225 w 3994150"/>
              <a:gd name="connsiteY7" fmla="*/ 1812925 h 1936750"/>
              <a:gd name="connsiteX8" fmla="*/ 3324225 w 3994150"/>
              <a:gd name="connsiteY8" fmla="*/ 1774825 h 1936750"/>
              <a:gd name="connsiteX9" fmla="*/ 3136900 w 3994150"/>
              <a:gd name="connsiteY9" fmla="*/ 1774825 h 1936750"/>
              <a:gd name="connsiteX10" fmla="*/ 3136900 w 3994150"/>
              <a:gd name="connsiteY10" fmla="*/ 1733550 h 1936750"/>
              <a:gd name="connsiteX11" fmla="*/ 3114675 w 3994150"/>
              <a:gd name="connsiteY11" fmla="*/ 1733550 h 1936750"/>
              <a:gd name="connsiteX12" fmla="*/ 3114675 w 3994150"/>
              <a:gd name="connsiteY12" fmla="*/ 1695450 h 1936750"/>
              <a:gd name="connsiteX13" fmla="*/ 3092450 w 3994150"/>
              <a:gd name="connsiteY13" fmla="*/ 1695450 h 1936750"/>
              <a:gd name="connsiteX14" fmla="*/ 3092450 w 3994150"/>
              <a:gd name="connsiteY14" fmla="*/ 1660525 h 1936750"/>
              <a:gd name="connsiteX15" fmla="*/ 2994025 w 3994150"/>
              <a:gd name="connsiteY15" fmla="*/ 1660525 h 1936750"/>
              <a:gd name="connsiteX16" fmla="*/ 2994025 w 3994150"/>
              <a:gd name="connsiteY16" fmla="*/ 1612900 h 1936750"/>
              <a:gd name="connsiteX17" fmla="*/ 2962275 w 3994150"/>
              <a:gd name="connsiteY17" fmla="*/ 1612900 h 1936750"/>
              <a:gd name="connsiteX18" fmla="*/ 2962275 w 3994150"/>
              <a:gd name="connsiteY18" fmla="*/ 1577975 h 1936750"/>
              <a:gd name="connsiteX19" fmla="*/ 2917825 w 3994150"/>
              <a:gd name="connsiteY19" fmla="*/ 1577975 h 1936750"/>
              <a:gd name="connsiteX20" fmla="*/ 2917825 w 3994150"/>
              <a:gd name="connsiteY20" fmla="*/ 1536700 h 1936750"/>
              <a:gd name="connsiteX21" fmla="*/ 2873375 w 3994150"/>
              <a:gd name="connsiteY21" fmla="*/ 1536700 h 1936750"/>
              <a:gd name="connsiteX22" fmla="*/ 2873375 w 3994150"/>
              <a:gd name="connsiteY22" fmla="*/ 1498600 h 1936750"/>
              <a:gd name="connsiteX23" fmla="*/ 2816225 w 3994150"/>
              <a:gd name="connsiteY23" fmla="*/ 1498600 h 1936750"/>
              <a:gd name="connsiteX24" fmla="*/ 2816225 w 3994150"/>
              <a:gd name="connsiteY24" fmla="*/ 1457325 h 1936750"/>
              <a:gd name="connsiteX25" fmla="*/ 2730500 w 3994150"/>
              <a:gd name="connsiteY25" fmla="*/ 1457325 h 1936750"/>
              <a:gd name="connsiteX26" fmla="*/ 2730500 w 3994150"/>
              <a:gd name="connsiteY26" fmla="*/ 1419225 h 1936750"/>
              <a:gd name="connsiteX27" fmla="*/ 2698750 w 3994150"/>
              <a:gd name="connsiteY27" fmla="*/ 1419225 h 1936750"/>
              <a:gd name="connsiteX28" fmla="*/ 2698750 w 3994150"/>
              <a:gd name="connsiteY28" fmla="*/ 1333500 h 1936750"/>
              <a:gd name="connsiteX29" fmla="*/ 2676525 w 3994150"/>
              <a:gd name="connsiteY29" fmla="*/ 1333500 h 1936750"/>
              <a:gd name="connsiteX30" fmla="*/ 2676525 w 3994150"/>
              <a:gd name="connsiteY30" fmla="*/ 1301750 h 1936750"/>
              <a:gd name="connsiteX31" fmla="*/ 2638425 w 3994150"/>
              <a:gd name="connsiteY31" fmla="*/ 1301750 h 1936750"/>
              <a:gd name="connsiteX32" fmla="*/ 2638425 w 3994150"/>
              <a:gd name="connsiteY32" fmla="*/ 1257300 h 1936750"/>
              <a:gd name="connsiteX33" fmla="*/ 2495550 w 3994150"/>
              <a:gd name="connsiteY33" fmla="*/ 1257300 h 1936750"/>
              <a:gd name="connsiteX34" fmla="*/ 2495550 w 3994150"/>
              <a:gd name="connsiteY34" fmla="*/ 1216025 h 1936750"/>
              <a:gd name="connsiteX35" fmla="*/ 2425700 w 3994150"/>
              <a:gd name="connsiteY35" fmla="*/ 1216025 h 1936750"/>
              <a:gd name="connsiteX36" fmla="*/ 2425700 w 3994150"/>
              <a:gd name="connsiteY36" fmla="*/ 1174750 h 1936750"/>
              <a:gd name="connsiteX37" fmla="*/ 2403475 w 3994150"/>
              <a:gd name="connsiteY37" fmla="*/ 1174750 h 1936750"/>
              <a:gd name="connsiteX38" fmla="*/ 2403475 w 3994150"/>
              <a:gd name="connsiteY38" fmla="*/ 1143000 h 1936750"/>
              <a:gd name="connsiteX39" fmla="*/ 2390775 w 3994150"/>
              <a:gd name="connsiteY39" fmla="*/ 1143000 h 1936750"/>
              <a:gd name="connsiteX40" fmla="*/ 2390775 w 3994150"/>
              <a:gd name="connsiteY40" fmla="*/ 1057275 h 1936750"/>
              <a:gd name="connsiteX41" fmla="*/ 2343150 w 3994150"/>
              <a:gd name="connsiteY41" fmla="*/ 1057275 h 1936750"/>
              <a:gd name="connsiteX42" fmla="*/ 2343150 w 3994150"/>
              <a:gd name="connsiteY42" fmla="*/ 1016000 h 1936750"/>
              <a:gd name="connsiteX43" fmla="*/ 2276475 w 3994150"/>
              <a:gd name="connsiteY43" fmla="*/ 1016000 h 1936750"/>
              <a:gd name="connsiteX44" fmla="*/ 2276475 w 3994150"/>
              <a:gd name="connsiteY44" fmla="*/ 984250 h 1936750"/>
              <a:gd name="connsiteX45" fmla="*/ 2238375 w 3994150"/>
              <a:gd name="connsiteY45" fmla="*/ 984250 h 1936750"/>
              <a:gd name="connsiteX46" fmla="*/ 2238375 w 3994150"/>
              <a:gd name="connsiteY46" fmla="*/ 933450 h 1936750"/>
              <a:gd name="connsiteX47" fmla="*/ 2225675 w 3994150"/>
              <a:gd name="connsiteY47" fmla="*/ 933450 h 1936750"/>
              <a:gd name="connsiteX48" fmla="*/ 2225675 w 3994150"/>
              <a:gd name="connsiteY48" fmla="*/ 901700 h 1936750"/>
              <a:gd name="connsiteX49" fmla="*/ 2203450 w 3994150"/>
              <a:gd name="connsiteY49" fmla="*/ 901700 h 1936750"/>
              <a:gd name="connsiteX50" fmla="*/ 2203450 w 3994150"/>
              <a:gd name="connsiteY50" fmla="*/ 863600 h 1936750"/>
              <a:gd name="connsiteX51" fmla="*/ 2133600 w 3994150"/>
              <a:gd name="connsiteY51" fmla="*/ 863600 h 1936750"/>
              <a:gd name="connsiteX52" fmla="*/ 2133600 w 3994150"/>
              <a:gd name="connsiteY52" fmla="*/ 828675 h 1936750"/>
              <a:gd name="connsiteX53" fmla="*/ 2095500 w 3994150"/>
              <a:gd name="connsiteY53" fmla="*/ 828675 h 1936750"/>
              <a:gd name="connsiteX54" fmla="*/ 2095500 w 3994150"/>
              <a:gd name="connsiteY54" fmla="*/ 787400 h 1936750"/>
              <a:gd name="connsiteX55" fmla="*/ 2082800 w 3994150"/>
              <a:gd name="connsiteY55" fmla="*/ 787400 h 1936750"/>
              <a:gd name="connsiteX56" fmla="*/ 2082800 w 3994150"/>
              <a:gd name="connsiteY56" fmla="*/ 749300 h 1936750"/>
              <a:gd name="connsiteX57" fmla="*/ 2070100 w 3994150"/>
              <a:gd name="connsiteY57" fmla="*/ 749300 h 1936750"/>
              <a:gd name="connsiteX58" fmla="*/ 2070100 w 3994150"/>
              <a:gd name="connsiteY58" fmla="*/ 714375 h 1936750"/>
              <a:gd name="connsiteX59" fmla="*/ 2051050 w 3994150"/>
              <a:gd name="connsiteY59" fmla="*/ 714375 h 1936750"/>
              <a:gd name="connsiteX60" fmla="*/ 2051050 w 3994150"/>
              <a:gd name="connsiteY60" fmla="*/ 673100 h 1936750"/>
              <a:gd name="connsiteX61" fmla="*/ 2006600 w 3994150"/>
              <a:gd name="connsiteY61" fmla="*/ 673100 h 1936750"/>
              <a:gd name="connsiteX62" fmla="*/ 2006600 w 3994150"/>
              <a:gd name="connsiteY62" fmla="*/ 631825 h 1936750"/>
              <a:gd name="connsiteX63" fmla="*/ 1981200 w 3994150"/>
              <a:gd name="connsiteY63" fmla="*/ 631825 h 1936750"/>
              <a:gd name="connsiteX64" fmla="*/ 1981200 w 3994150"/>
              <a:gd name="connsiteY64" fmla="*/ 596900 h 1936750"/>
              <a:gd name="connsiteX65" fmla="*/ 1911350 w 3994150"/>
              <a:gd name="connsiteY65" fmla="*/ 596900 h 1936750"/>
              <a:gd name="connsiteX66" fmla="*/ 1911350 w 3994150"/>
              <a:gd name="connsiteY66" fmla="*/ 552450 h 1936750"/>
              <a:gd name="connsiteX67" fmla="*/ 1905000 w 3994150"/>
              <a:gd name="connsiteY67" fmla="*/ 558800 h 1936750"/>
              <a:gd name="connsiteX68" fmla="*/ 1905000 w 3994150"/>
              <a:gd name="connsiteY68" fmla="*/ 520700 h 1936750"/>
              <a:gd name="connsiteX69" fmla="*/ 1860550 w 3994150"/>
              <a:gd name="connsiteY69" fmla="*/ 520700 h 1936750"/>
              <a:gd name="connsiteX70" fmla="*/ 1860550 w 3994150"/>
              <a:gd name="connsiteY70" fmla="*/ 482600 h 1936750"/>
              <a:gd name="connsiteX71" fmla="*/ 1641475 w 3994150"/>
              <a:gd name="connsiteY71" fmla="*/ 482600 h 1936750"/>
              <a:gd name="connsiteX72" fmla="*/ 1641475 w 3994150"/>
              <a:gd name="connsiteY72" fmla="*/ 434975 h 1936750"/>
              <a:gd name="connsiteX73" fmla="*/ 1603375 w 3994150"/>
              <a:gd name="connsiteY73" fmla="*/ 434975 h 1936750"/>
              <a:gd name="connsiteX74" fmla="*/ 1603375 w 3994150"/>
              <a:gd name="connsiteY74" fmla="*/ 406400 h 1936750"/>
              <a:gd name="connsiteX75" fmla="*/ 1590675 w 3994150"/>
              <a:gd name="connsiteY75" fmla="*/ 406400 h 1936750"/>
              <a:gd name="connsiteX76" fmla="*/ 1590675 w 3994150"/>
              <a:gd name="connsiteY76" fmla="*/ 368300 h 1936750"/>
              <a:gd name="connsiteX77" fmla="*/ 1577975 w 3994150"/>
              <a:gd name="connsiteY77" fmla="*/ 368300 h 1936750"/>
              <a:gd name="connsiteX78" fmla="*/ 1577975 w 3994150"/>
              <a:gd name="connsiteY78" fmla="*/ 333375 h 1936750"/>
              <a:gd name="connsiteX79" fmla="*/ 1527175 w 3994150"/>
              <a:gd name="connsiteY79" fmla="*/ 333375 h 1936750"/>
              <a:gd name="connsiteX80" fmla="*/ 1527175 w 3994150"/>
              <a:gd name="connsiteY80" fmla="*/ 298450 h 1936750"/>
              <a:gd name="connsiteX81" fmla="*/ 1470025 w 3994150"/>
              <a:gd name="connsiteY81" fmla="*/ 298450 h 1936750"/>
              <a:gd name="connsiteX82" fmla="*/ 1470025 w 3994150"/>
              <a:gd name="connsiteY82" fmla="*/ 266700 h 1936750"/>
              <a:gd name="connsiteX83" fmla="*/ 1374775 w 3994150"/>
              <a:gd name="connsiteY83" fmla="*/ 266700 h 1936750"/>
              <a:gd name="connsiteX84" fmla="*/ 1374775 w 3994150"/>
              <a:gd name="connsiteY84" fmla="*/ 231775 h 1936750"/>
              <a:gd name="connsiteX85" fmla="*/ 1266825 w 3994150"/>
              <a:gd name="connsiteY85" fmla="*/ 231775 h 1936750"/>
              <a:gd name="connsiteX86" fmla="*/ 1266825 w 3994150"/>
              <a:gd name="connsiteY86" fmla="*/ 165100 h 1936750"/>
              <a:gd name="connsiteX87" fmla="*/ 1162050 w 3994150"/>
              <a:gd name="connsiteY87" fmla="*/ 165100 h 1936750"/>
              <a:gd name="connsiteX88" fmla="*/ 1162050 w 3994150"/>
              <a:gd name="connsiteY88" fmla="*/ 127000 h 1936750"/>
              <a:gd name="connsiteX89" fmla="*/ 1123950 w 3994150"/>
              <a:gd name="connsiteY89" fmla="*/ 127000 h 1936750"/>
              <a:gd name="connsiteX90" fmla="*/ 1123950 w 3994150"/>
              <a:gd name="connsiteY90" fmla="*/ 82550 h 1936750"/>
              <a:gd name="connsiteX91" fmla="*/ 1069975 w 3994150"/>
              <a:gd name="connsiteY91" fmla="*/ 82550 h 1936750"/>
              <a:gd name="connsiteX92" fmla="*/ 1069975 w 3994150"/>
              <a:gd name="connsiteY92" fmla="*/ 60325 h 1936750"/>
              <a:gd name="connsiteX93" fmla="*/ 771525 w 3994150"/>
              <a:gd name="connsiteY93" fmla="*/ 60325 h 1936750"/>
              <a:gd name="connsiteX94" fmla="*/ 771525 w 3994150"/>
              <a:gd name="connsiteY94" fmla="*/ 28575 h 1936750"/>
              <a:gd name="connsiteX95" fmla="*/ 504825 w 3994150"/>
              <a:gd name="connsiteY95" fmla="*/ 28575 h 1936750"/>
              <a:gd name="connsiteX96" fmla="*/ 504825 w 3994150"/>
              <a:gd name="connsiteY96" fmla="*/ 0 h 1936750"/>
              <a:gd name="connsiteX97" fmla="*/ 0 w 3994150"/>
              <a:gd name="connsiteY97" fmla="*/ 0 h 193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994150" h="1936750">
                <a:moveTo>
                  <a:pt x="3994150" y="1936750"/>
                </a:moveTo>
                <a:lnTo>
                  <a:pt x="3644900" y="1936750"/>
                </a:lnTo>
                <a:lnTo>
                  <a:pt x="3644900" y="1895475"/>
                </a:lnTo>
                <a:lnTo>
                  <a:pt x="3368675" y="1895475"/>
                </a:lnTo>
                <a:lnTo>
                  <a:pt x="3368675" y="1851025"/>
                </a:lnTo>
                <a:lnTo>
                  <a:pt x="3343275" y="1851025"/>
                </a:lnTo>
                <a:lnTo>
                  <a:pt x="3343275" y="1812925"/>
                </a:lnTo>
                <a:lnTo>
                  <a:pt x="3324225" y="1812925"/>
                </a:lnTo>
                <a:lnTo>
                  <a:pt x="3324225" y="1774825"/>
                </a:lnTo>
                <a:lnTo>
                  <a:pt x="3136900" y="1774825"/>
                </a:lnTo>
                <a:lnTo>
                  <a:pt x="3136900" y="1733550"/>
                </a:lnTo>
                <a:lnTo>
                  <a:pt x="3114675" y="1733550"/>
                </a:lnTo>
                <a:lnTo>
                  <a:pt x="3114675" y="1695450"/>
                </a:lnTo>
                <a:lnTo>
                  <a:pt x="3092450" y="1695450"/>
                </a:lnTo>
                <a:lnTo>
                  <a:pt x="3092450" y="1660525"/>
                </a:lnTo>
                <a:lnTo>
                  <a:pt x="2994025" y="1660525"/>
                </a:lnTo>
                <a:lnTo>
                  <a:pt x="2994025" y="1612900"/>
                </a:lnTo>
                <a:lnTo>
                  <a:pt x="2962275" y="1612900"/>
                </a:lnTo>
                <a:lnTo>
                  <a:pt x="2962275" y="1577975"/>
                </a:lnTo>
                <a:lnTo>
                  <a:pt x="2917825" y="1577975"/>
                </a:lnTo>
                <a:lnTo>
                  <a:pt x="2917825" y="1536700"/>
                </a:lnTo>
                <a:lnTo>
                  <a:pt x="2873375" y="1536700"/>
                </a:lnTo>
                <a:lnTo>
                  <a:pt x="2873375" y="1498600"/>
                </a:lnTo>
                <a:lnTo>
                  <a:pt x="2816225" y="1498600"/>
                </a:lnTo>
                <a:lnTo>
                  <a:pt x="2816225" y="1457325"/>
                </a:lnTo>
                <a:lnTo>
                  <a:pt x="2730500" y="1457325"/>
                </a:lnTo>
                <a:lnTo>
                  <a:pt x="2730500" y="1419225"/>
                </a:lnTo>
                <a:lnTo>
                  <a:pt x="2698750" y="1419225"/>
                </a:lnTo>
                <a:lnTo>
                  <a:pt x="2698750" y="1333500"/>
                </a:lnTo>
                <a:lnTo>
                  <a:pt x="2676525" y="1333500"/>
                </a:lnTo>
                <a:lnTo>
                  <a:pt x="2676525" y="1301750"/>
                </a:lnTo>
                <a:lnTo>
                  <a:pt x="2638425" y="1301750"/>
                </a:lnTo>
                <a:lnTo>
                  <a:pt x="2638425" y="1257300"/>
                </a:lnTo>
                <a:lnTo>
                  <a:pt x="2495550" y="1257300"/>
                </a:lnTo>
                <a:lnTo>
                  <a:pt x="2495550" y="1216025"/>
                </a:lnTo>
                <a:lnTo>
                  <a:pt x="2425700" y="1216025"/>
                </a:lnTo>
                <a:lnTo>
                  <a:pt x="2425700" y="1174750"/>
                </a:lnTo>
                <a:lnTo>
                  <a:pt x="2403475" y="1174750"/>
                </a:lnTo>
                <a:lnTo>
                  <a:pt x="2403475" y="1143000"/>
                </a:lnTo>
                <a:lnTo>
                  <a:pt x="2390775" y="1143000"/>
                </a:lnTo>
                <a:lnTo>
                  <a:pt x="2390775" y="1057275"/>
                </a:lnTo>
                <a:lnTo>
                  <a:pt x="2343150" y="1057275"/>
                </a:lnTo>
                <a:lnTo>
                  <a:pt x="2343150" y="1016000"/>
                </a:lnTo>
                <a:lnTo>
                  <a:pt x="2276475" y="1016000"/>
                </a:lnTo>
                <a:lnTo>
                  <a:pt x="2276475" y="984250"/>
                </a:lnTo>
                <a:lnTo>
                  <a:pt x="2238375" y="984250"/>
                </a:lnTo>
                <a:lnTo>
                  <a:pt x="2238375" y="933450"/>
                </a:lnTo>
                <a:lnTo>
                  <a:pt x="2225675" y="933450"/>
                </a:lnTo>
                <a:lnTo>
                  <a:pt x="2225675" y="901700"/>
                </a:lnTo>
                <a:lnTo>
                  <a:pt x="2203450" y="901700"/>
                </a:lnTo>
                <a:lnTo>
                  <a:pt x="2203450" y="863600"/>
                </a:lnTo>
                <a:lnTo>
                  <a:pt x="2133600" y="863600"/>
                </a:lnTo>
                <a:lnTo>
                  <a:pt x="2133600" y="828675"/>
                </a:lnTo>
                <a:lnTo>
                  <a:pt x="2095500" y="828675"/>
                </a:lnTo>
                <a:lnTo>
                  <a:pt x="2095500" y="787400"/>
                </a:lnTo>
                <a:lnTo>
                  <a:pt x="2082800" y="787400"/>
                </a:lnTo>
                <a:lnTo>
                  <a:pt x="2082800" y="749300"/>
                </a:lnTo>
                <a:lnTo>
                  <a:pt x="2070100" y="749300"/>
                </a:lnTo>
                <a:lnTo>
                  <a:pt x="2070100" y="714375"/>
                </a:lnTo>
                <a:lnTo>
                  <a:pt x="2051050" y="714375"/>
                </a:lnTo>
                <a:lnTo>
                  <a:pt x="2051050" y="673100"/>
                </a:lnTo>
                <a:lnTo>
                  <a:pt x="2006600" y="673100"/>
                </a:lnTo>
                <a:lnTo>
                  <a:pt x="2006600" y="631825"/>
                </a:lnTo>
                <a:lnTo>
                  <a:pt x="1981200" y="631825"/>
                </a:lnTo>
                <a:lnTo>
                  <a:pt x="1981200" y="596900"/>
                </a:lnTo>
                <a:lnTo>
                  <a:pt x="1911350" y="596900"/>
                </a:lnTo>
                <a:lnTo>
                  <a:pt x="1911350" y="552450"/>
                </a:lnTo>
                <a:lnTo>
                  <a:pt x="1905000" y="558800"/>
                </a:lnTo>
                <a:lnTo>
                  <a:pt x="1905000" y="520700"/>
                </a:lnTo>
                <a:lnTo>
                  <a:pt x="1860550" y="520700"/>
                </a:lnTo>
                <a:lnTo>
                  <a:pt x="1860550" y="482600"/>
                </a:lnTo>
                <a:lnTo>
                  <a:pt x="1641475" y="482600"/>
                </a:lnTo>
                <a:lnTo>
                  <a:pt x="1641475" y="434975"/>
                </a:lnTo>
                <a:lnTo>
                  <a:pt x="1603375" y="434975"/>
                </a:lnTo>
                <a:lnTo>
                  <a:pt x="1603375" y="406400"/>
                </a:lnTo>
                <a:lnTo>
                  <a:pt x="1590675" y="406400"/>
                </a:lnTo>
                <a:lnTo>
                  <a:pt x="1590675" y="368300"/>
                </a:lnTo>
                <a:lnTo>
                  <a:pt x="1577975" y="368300"/>
                </a:lnTo>
                <a:lnTo>
                  <a:pt x="1577975" y="333375"/>
                </a:lnTo>
                <a:lnTo>
                  <a:pt x="1527175" y="333375"/>
                </a:lnTo>
                <a:lnTo>
                  <a:pt x="1527175" y="298450"/>
                </a:lnTo>
                <a:lnTo>
                  <a:pt x="1470025" y="298450"/>
                </a:lnTo>
                <a:lnTo>
                  <a:pt x="1470025" y="266700"/>
                </a:lnTo>
                <a:lnTo>
                  <a:pt x="1374775" y="266700"/>
                </a:lnTo>
                <a:lnTo>
                  <a:pt x="1374775" y="231775"/>
                </a:lnTo>
                <a:lnTo>
                  <a:pt x="1266825" y="231775"/>
                </a:lnTo>
                <a:lnTo>
                  <a:pt x="1266825" y="165100"/>
                </a:lnTo>
                <a:lnTo>
                  <a:pt x="1162050" y="165100"/>
                </a:lnTo>
                <a:lnTo>
                  <a:pt x="1162050" y="127000"/>
                </a:lnTo>
                <a:lnTo>
                  <a:pt x="1123950" y="127000"/>
                </a:lnTo>
                <a:lnTo>
                  <a:pt x="1123950" y="82550"/>
                </a:lnTo>
                <a:lnTo>
                  <a:pt x="1069975" y="82550"/>
                </a:lnTo>
                <a:lnTo>
                  <a:pt x="1069975" y="60325"/>
                </a:lnTo>
                <a:lnTo>
                  <a:pt x="771525" y="60325"/>
                </a:lnTo>
                <a:lnTo>
                  <a:pt x="771525" y="28575"/>
                </a:lnTo>
                <a:lnTo>
                  <a:pt x="504825" y="28575"/>
                </a:lnTo>
                <a:lnTo>
                  <a:pt x="504825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9B1A0CAF-D7A3-4284-DF38-B3A8E3F0AABD}"/>
              </a:ext>
            </a:extLst>
          </p:cNvPr>
          <p:cNvGrpSpPr/>
          <p:nvPr/>
        </p:nvGrpSpPr>
        <p:grpSpPr>
          <a:xfrm>
            <a:off x="7704485" y="2405219"/>
            <a:ext cx="2404927" cy="1113086"/>
            <a:chOff x="7126422" y="2152975"/>
            <a:chExt cx="2404927" cy="111308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6C24F37A-A958-F21F-93AC-3819FE65E725}"/>
                </a:ext>
              </a:extLst>
            </p:cNvPr>
            <p:cNvGrpSpPr/>
            <p:nvPr/>
          </p:nvGrpSpPr>
          <p:grpSpPr>
            <a:xfrm>
              <a:off x="7126422" y="2152975"/>
              <a:ext cx="88249" cy="88249"/>
              <a:chOff x="3189895" y="2876713"/>
              <a:chExt cx="88249" cy="88249"/>
            </a:xfrm>
          </p:grpSpPr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F4561278-D33F-977A-0F2A-FD3E39B9C60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77606B11-33CB-24FA-B6DC-8BE3BA304DC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462F4B2D-F8DC-C2EA-A450-7A19124E85A4}"/>
                </a:ext>
              </a:extLst>
            </p:cNvPr>
            <p:cNvGrpSpPr/>
            <p:nvPr/>
          </p:nvGrpSpPr>
          <p:grpSpPr>
            <a:xfrm>
              <a:off x="7208295" y="2155214"/>
              <a:ext cx="88249" cy="88249"/>
              <a:chOff x="3189895" y="2876713"/>
              <a:chExt cx="88249" cy="88249"/>
            </a:xfrm>
          </p:grpSpPr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7692DA72-ED31-A9D3-4F5D-8500F6A44E8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1A05A1CA-3110-C3C9-71A9-8E0A0610442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6BCA710C-3909-3C5C-F062-E75F4294C93B}"/>
                </a:ext>
              </a:extLst>
            </p:cNvPr>
            <p:cNvGrpSpPr/>
            <p:nvPr/>
          </p:nvGrpSpPr>
          <p:grpSpPr>
            <a:xfrm>
              <a:off x="7351595" y="2155214"/>
              <a:ext cx="88249" cy="88249"/>
              <a:chOff x="3189895" y="2876713"/>
              <a:chExt cx="88249" cy="88249"/>
            </a:xfrm>
          </p:grpSpPr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1DDDAF9A-7220-703C-35C7-417797D10F1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B8C4D7BA-0C64-215E-50FD-293AD304281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E574DB97-FC8E-9A11-2B39-659A461F4E86}"/>
                </a:ext>
              </a:extLst>
            </p:cNvPr>
            <p:cNvGrpSpPr/>
            <p:nvPr/>
          </p:nvGrpSpPr>
          <p:grpSpPr>
            <a:xfrm>
              <a:off x="7373764" y="2155214"/>
              <a:ext cx="88249" cy="88249"/>
              <a:chOff x="3189895" y="2876713"/>
              <a:chExt cx="88249" cy="88249"/>
            </a:xfrm>
          </p:grpSpPr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CD479821-2281-1652-46B4-19361DE2E10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4B2599A7-EE02-6641-B481-0CCCBD91518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A8ABD591-077B-6289-85AD-17C5FFEBF856}"/>
                </a:ext>
              </a:extLst>
            </p:cNvPr>
            <p:cNvGrpSpPr/>
            <p:nvPr/>
          </p:nvGrpSpPr>
          <p:grpSpPr>
            <a:xfrm>
              <a:off x="7390021" y="2155214"/>
              <a:ext cx="88249" cy="88249"/>
              <a:chOff x="3189895" y="2876713"/>
              <a:chExt cx="88249" cy="88249"/>
            </a:xfrm>
          </p:grpSpPr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30EEDD3F-C0EF-64CF-BD4B-01830C8C7C1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1BB1D33B-512C-EA4E-940D-49962BDBA61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7EE7C5EB-8E93-7086-1465-7085D4279C7C}"/>
                </a:ext>
              </a:extLst>
            </p:cNvPr>
            <p:cNvGrpSpPr/>
            <p:nvPr/>
          </p:nvGrpSpPr>
          <p:grpSpPr>
            <a:xfrm>
              <a:off x="7517064" y="2155214"/>
              <a:ext cx="88249" cy="88249"/>
              <a:chOff x="3189895" y="2876713"/>
              <a:chExt cx="88249" cy="88249"/>
            </a:xfrm>
          </p:grpSpPr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EB97A96D-7AF5-37DB-80B4-44DF77B93C7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062806D5-BF71-4F8B-5B44-6C577534A4E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BE157A9-4F28-8D85-6A94-2AEE56656D71}"/>
                </a:ext>
              </a:extLst>
            </p:cNvPr>
            <p:cNvGrpSpPr/>
            <p:nvPr/>
          </p:nvGrpSpPr>
          <p:grpSpPr>
            <a:xfrm>
              <a:off x="7733249" y="2189815"/>
              <a:ext cx="88249" cy="88249"/>
              <a:chOff x="3189895" y="2876713"/>
              <a:chExt cx="88249" cy="88249"/>
            </a:xfrm>
          </p:grpSpPr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A8491685-59D9-7D44-2A76-828ABF49E8C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C839E3F4-09B6-BE0E-297D-686928FCBD3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7B25F3C6-276B-8770-22A6-FA6CA38C5A3E}"/>
                </a:ext>
              </a:extLst>
            </p:cNvPr>
            <p:cNvGrpSpPr/>
            <p:nvPr/>
          </p:nvGrpSpPr>
          <p:grpSpPr>
            <a:xfrm>
              <a:off x="7969591" y="2215140"/>
              <a:ext cx="88249" cy="88249"/>
              <a:chOff x="3189895" y="2876713"/>
              <a:chExt cx="88249" cy="88249"/>
            </a:xfrm>
          </p:grpSpPr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278E060A-1ED4-AFCF-3D9B-886088DF97B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6E6695E9-27FD-9F94-7443-4B3174C5180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E9D62321-4CE7-550D-0418-B2A5B036B8F1}"/>
                </a:ext>
              </a:extLst>
            </p:cNvPr>
            <p:cNvGrpSpPr/>
            <p:nvPr/>
          </p:nvGrpSpPr>
          <p:grpSpPr>
            <a:xfrm>
              <a:off x="8000786" y="2215140"/>
              <a:ext cx="88249" cy="88249"/>
              <a:chOff x="3189895" y="2876713"/>
              <a:chExt cx="88249" cy="88249"/>
            </a:xfrm>
          </p:grpSpPr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9A5F5ACB-5C18-5372-F1C6-89CC2B342BB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03101306-AC1F-3045-E0CD-D39AA8002B8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E93A0110-1D30-8B64-D2B9-5C6824E6B8D6}"/>
                </a:ext>
              </a:extLst>
            </p:cNvPr>
            <p:cNvGrpSpPr/>
            <p:nvPr/>
          </p:nvGrpSpPr>
          <p:grpSpPr>
            <a:xfrm>
              <a:off x="8039687" y="2215140"/>
              <a:ext cx="88249" cy="88249"/>
              <a:chOff x="3189895" y="2876713"/>
              <a:chExt cx="88249" cy="88249"/>
            </a:xfrm>
          </p:grpSpPr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648E7D42-77E1-9F10-FAE8-E87ED9BB5FE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630801F4-4B10-4CDA-D731-E6672D92449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83F5E106-284A-7796-C5A7-E097D0F2ADD4}"/>
                </a:ext>
              </a:extLst>
            </p:cNvPr>
            <p:cNvGrpSpPr/>
            <p:nvPr/>
          </p:nvGrpSpPr>
          <p:grpSpPr>
            <a:xfrm>
              <a:off x="8248678" y="2240539"/>
              <a:ext cx="88249" cy="88249"/>
              <a:chOff x="3189895" y="2876713"/>
              <a:chExt cx="88249" cy="88249"/>
            </a:xfrm>
          </p:grpSpPr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3A9AEFDA-3FD1-11A9-4AA7-1F95D60D322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B2C69D3A-A318-42BF-A8A8-83FA5E2AF8C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3A388332-E4A8-5505-AA52-F97A90C2E5FB}"/>
                </a:ext>
              </a:extLst>
            </p:cNvPr>
            <p:cNvGrpSpPr/>
            <p:nvPr/>
          </p:nvGrpSpPr>
          <p:grpSpPr>
            <a:xfrm>
              <a:off x="8301466" y="2328788"/>
              <a:ext cx="88249" cy="88249"/>
              <a:chOff x="3189895" y="2876713"/>
              <a:chExt cx="88249" cy="88249"/>
            </a:xfrm>
          </p:grpSpPr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3A0DB5C0-B472-FEED-8B8A-EECD84ADA2C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7D54894A-DA72-D76F-1135-60B88D16294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4878535E-9E19-C246-5129-C696DA26A9E4}"/>
                </a:ext>
              </a:extLst>
            </p:cNvPr>
            <p:cNvGrpSpPr/>
            <p:nvPr/>
          </p:nvGrpSpPr>
          <p:grpSpPr>
            <a:xfrm>
              <a:off x="8399518" y="2356397"/>
              <a:ext cx="88249" cy="88249"/>
              <a:chOff x="3189895" y="2876713"/>
              <a:chExt cx="88249" cy="88249"/>
            </a:xfrm>
          </p:grpSpPr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BF9A96B4-A63D-A49E-52E3-0C9E1584FB7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1F1CB1E5-EC0A-5D1B-8007-8987F833606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8D3AA6A8-7319-DA14-3F01-660B9C4BAB3B}"/>
                </a:ext>
              </a:extLst>
            </p:cNvPr>
            <p:cNvGrpSpPr/>
            <p:nvPr/>
          </p:nvGrpSpPr>
          <p:grpSpPr>
            <a:xfrm>
              <a:off x="8552731" y="2423019"/>
              <a:ext cx="88249" cy="88249"/>
              <a:chOff x="3189895" y="2876713"/>
              <a:chExt cx="88249" cy="88249"/>
            </a:xfrm>
          </p:grpSpPr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B9BFDB0B-390D-BCC5-E1AD-BB898AD845C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0248FF34-24F0-FEDF-29AD-EA821121C21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2CB4647C-7841-031A-B19C-A048DAF9F5BE}"/>
                </a:ext>
              </a:extLst>
            </p:cNvPr>
            <p:cNvGrpSpPr/>
            <p:nvPr/>
          </p:nvGrpSpPr>
          <p:grpSpPr>
            <a:xfrm>
              <a:off x="8806828" y="2643137"/>
              <a:ext cx="88249" cy="88249"/>
              <a:chOff x="3189895" y="2876713"/>
              <a:chExt cx="88249" cy="88249"/>
            </a:xfrm>
          </p:grpSpPr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3316BE5A-06AD-4362-C4CE-902869BDD2A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E1CF974D-6EA8-5489-047D-FD7B5701B7B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B6BEA19A-BB8A-8024-04CA-5B1930957D9A}"/>
                </a:ext>
              </a:extLst>
            </p:cNvPr>
            <p:cNvGrpSpPr/>
            <p:nvPr/>
          </p:nvGrpSpPr>
          <p:grpSpPr>
            <a:xfrm>
              <a:off x="8861804" y="2643137"/>
              <a:ext cx="88249" cy="88249"/>
              <a:chOff x="3189895" y="2876713"/>
              <a:chExt cx="88249" cy="88249"/>
            </a:xfrm>
          </p:grpSpPr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8FD05506-67E2-5910-7903-E9654C5DA6A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8A2DCF9D-7DF8-8C6B-1534-07B7934B592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B9D5D256-93ED-B252-9EF3-3C9BA81D34CD}"/>
                </a:ext>
              </a:extLst>
            </p:cNvPr>
            <p:cNvGrpSpPr/>
            <p:nvPr/>
          </p:nvGrpSpPr>
          <p:grpSpPr>
            <a:xfrm>
              <a:off x="8954410" y="2643137"/>
              <a:ext cx="88249" cy="88249"/>
              <a:chOff x="3189895" y="2876713"/>
              <a:chExt cx="88249" cy="88249"/>
            </a:xfrm>
          </p:grpSpPr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CE667E15-155D-2AE4-8E7F-DFD0CD1129C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57DD195B-6533-C85A-EC55-0C10E87E478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688DBFF5-D417-DD92-7F52-B4480A2F22D2}"/>
                </a:ext>
              </a:extLst>
            </p:cNvPr>
            <p:cNvGrpSpPr/>
            <p:nvPr/>
          </p:nvGrpSpPr>
          <p:grpSpPr>
            <a:xfrm>
              <a:off x="9037435" y="2723073"/>
              <a:ext cx="88249" cy="88249"/>
              <a:chOff x="3189895" y="2876713"/>
              <a:chExt cx="88249" cy="88249"/>
            </a:xfrm>
          </p:grpSpPr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B1F687CA-AF26-FAF2-6E58-F46FB542E7C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84480B4D-2CB3-0ACA-7E38-2B303199F80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E7F35745-A15B-420D-F0D4-044AFD5BBBCF}"/>
                </a:ext>
              </a:extLst>
            </p:cNvPr>
            <p:cNvGrpSpPr/>
            <p:nvPr/>
          </p:nvGrpSpPr>
          <p:grpSpPr>
            <a:xfrm>
              <a:off x="9443100" y="3177812"/>
              <a:ext cx="88249" cy="88249"/>
              <a:chOff x="3189895" y="2876713"/>
              <a:chExt cx="88249" cy="88249"/>
            </a:xfrm>
          </p:grpSpPr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5D8CA18B-D2AB-E8AA-2D5A-CA421716C94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4D858BDF-E05D-0FEE-6499-5CFD149EAF7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234020" y="2876713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7F4F2EB-EC23-3E69-BD71-F4EF194FF953}"/>
              </a:ext>
            </a:extLst>
          </p:cNvPr>
          <p:cNvGrpSpPr/>
          <p:nvPr/>
        </p:nvGrpSpPr>
        <p:grpSpPr>
          <a:xfrm>
            <a:off x="5443538" y="3769462"/>
            <a:ext cx="476250" cy="142763"/>
            <a:chOff x="5443538" y="3517218"/>
            <a:chExt cx="476250" cy="1427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1646767-54C1-4446-B4DB-68AF0E3D06E0}"/>
                </a:ext>
              </a:extLst>
            </p:cNvPr>
            <p:cNvSpPr/>
            <p:nvPr/>
          </p:nvSpPr>
          <p:spPr bwMode="auto">
            <a:xfrm>
              <a:off x="5443538" y="3562350"/>
              <a:ext cx="476250" cy="97631"/>
            </a:xfrm>
            <a:custGeom>
              <a:avLst/>
              <a:gdLst>
                <a:gd name="connsiteX0" fmla="*/ 452438 w 452438"/>
                <a:gd name="connsiteY0" fmla="*/ 97631 h 97631"/>
                <a:gd name="connsiteX1" fmla="*/ 395288 w 452438"/>
                <a:gd name="connsiteY1" fmla="*/ 97631 h 97631"/>
                <a:gd name="connsiteX2" fmla="*/ 395288 w 452438"/>
                <a:gd name="connsiteY2" fmla="*/ 0 h 97631"/>
                <a:gd name="connsiteX3" fmla="*/ 0 w 452438"/>
                <a:gd name="connsiteY3" fmla="*/ 0 h 9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2438" h="97631">
                  <a:moveTo>
                    <a:pt x="452438" y="97631"/>
                  </a:moveTo>
                  <a:lnTo>
                    <a:pt x="395288" y="97631"/>
                  </a:lnTo>
                  <a:lnTo>
                    <a:pt x="395288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7172EAF-1BE5-42A6-1948-8983D2FA71FD}"/>
                </a:ext>
              </a:extLst>
            </p:cNvPr>
            <p:cNvGrpSpPr/>
            <p:nvPr/>
          </p:nvGrpSpPr>
          <p:grpSpPr>
            <a:xfrm>
              <a:off x="5655235" y="3517218"/>
              <a:ext cx="88249" cy="88249"/>
              <a:chOff x="5525151" y="3598252"/>
              <a:chExt cx="88249" cy="88249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D811514-E219-48DB-BEEB-02F63CFCEA9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569276" y="3598252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3327AEF-1405-FB4F-3BD8-BC4E7A83C57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5569276" y="3598252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6699768-4BD4-74C0-2824-FB2E5CEE1C82}"/>
                </a:ext>
              </a:extLst>
            </p:cNvPr>
            <p:cNvGrpSpPr/>
            <p:nvPr/>
          </p:nvGrpSpPr>
          <p:grpSpPr>
            <a:xfrm>
              <a:off x="5729922" y="3517218"/>
              <a:ext cx="88249" cy="88249"/>
              <a:chOff x="5525151" y="3598252"/>
              <a:chExt cx="88249" cy="88249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C504FAD-1C69-02BA-289D-C3715ADE434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569276" y="3598252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9F11941-55D3-C1EA-0C27-DEF7C4FFB71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5569276" y="3598252"/>
                <a:ext cx="0" cy="8824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6369A0A-5988-A22B-799F-C4A45DAA1364}"/>
              </a:ext>
            </a:extLst>
          </p:cNvPr>
          <p:cNvSpPr txBox="1"/>
          <p:nvPr/>
        </p:nvSpPr>
        <p:spPr bwMode="auto">
          <a:xfrm>
            <a:off x="6284527" y="5115695"/>
            <a:ext cx="12550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(no. censored)</a:t>
            </a:r>
          </a:p>
        </p:txBody>
      </p:sp>
      <p:sp>
        <p:nvSpPr>
          <p:cNvPr id="282" name="Title 1">
            <a:extLst>
              <a:ext uri="{FF2B5EF4-FFF2-40B4-BE49-F238E27FC236}">
                <a16:creationId xmlns:a16="http://schemas.microsoft.com/office/drawing/2014/main" id="{D258601A-3800-4FAA-B75C-FC89942BA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/>
          <a:lstStyle/>
          <a:p>
            <a:r>
              <a:rPr lang="en-GB"/>
              <a:t>MESOTHELIOMA; STELLAR TRIAL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319905" y="5889571"/>
            <a:ext cx="95521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STELLAR phase 2 results have not been translated to NHS, but adopted in the USA and Hong Kong.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No comparator arm. Phase 3 data needed.</a:t>
            </a:r>
          </a:p>
        </p:txBody>
      </p:sp>
    </p:spTree>
    <p:extLst>
      <p:ext uri="{BB962C8B-B14F-4D97-AF65-F5344CB8AC3E}">
        <p14:creationId xmlns:p14="http://schemas.microsoft.com/office/powerpoint/2010/main" val="1772797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8601A-3800-4FAA-B75C-FC89942BA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TAKE HOME MESSAGES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005D9C-70E3-4F57-B273-80C0050AD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10622280" cy="4038600"/>
          </a:xfrm>
        </p:spPr>
        <p:txBody>
          <a:bodyPr>
            <a:normAutofit/>
          </a:bodyPr>
          <a:lstStyle/>
          <a:p>
            <a:r>
              <a:rPr lang="en-GB"/>
              <a:t>Lung cancer is the most deadly cancer in the UK (and globally)</a:t>
            </a:r>
          </a:p>
          <a:p>
            <a:r>
              <a:rPr lang="en-GB"/>
              <a:t>Most common Lung cancer is Stage 4 NSCLC, which needs new treatments</a:t>
            </a:r>
          </a:p>
          <a:p>
            <a:r>
              <a:rPr lang="en-GB"/>
              <a:t>LUNAR 1 trial (met its end point) has set up upcoming LUNAR 2 trial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/>
              <a:t>We are aiming to be first LUNAR 2 trial centre in the UK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/>
              <a:t>(Principle Investigator Dr Waleed Mohammed)</a:t>
            </a:r>
          </a:p>
          <a:p>
            <a:r>
              <a:rPr lang="en-GB"/>
              <a:t>Campaign to adopt Optune for mesothelioma patients in UK</a:t>
            </a:r>
          </a:p>
        </p:txBody>
      </p:sp>
    </p:spTree>
    <p:extLst>
      <p:ext uri="{BB962C8B-B14F-4D97-AF65-F5344CB8AC3E}">
        <p14:creationId xmlns:p14="http://schemas.microsoft.com/office/powerpoint/2010/main" val="906018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47822"/>
            <a:ext cx="9144000" cy="695665"/>
          </a:xfrm>
        </p:spPr>
        <p:txBody>
          <a:bodyPr>
            <a:noAutofit/>
          </a:bodyPr>
          <a:lstStyle/>
          <a:p>
            <a:r>
              <a:rPr lang="en-GB" sz="3600" b="1"/>
              <a:t>Optune In lung cancer</a:t>
            </a:r>
            <a:endParaRPr lang="en-GB" sz="3600" b="1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46082"/>
            <a:ext cx="9144000" cy="1407844"/>
          </a:xfrm>
        </p:spPr>
        <p:txBody>
          <a:bodyPr>
            <a:normAutofit fontScale="77500" lnSpcReduction="20000"/>
          </a:bodyPr>
          <a:lstStyle/>
          <a:p>
            <a:r>
              <a:rPr lang="en-GB" b="1"/>
              <a:t>Dr Waleed Mohammed</a:t>
            </a:r>
          </a:p>
          <a:p>
            <a:r>
              <a:rPr lang="en-GB" b="1"/>
              <a:t>Tuesday, 12</a:t>
            </a:r>
            <a:r>
              <a:rPr lang="en-GB" b="1" baseline="30000"/>
              <a:t>th</a:t>
            </a:r>
            <a:r>
              <a:rPr lang="en-GB" b="1"/>
              <a:t> December 2023</a:t>
            </a:r>
          </a:p>
          <a:p>
            <a:r>
              <a:rPr lang="en-GB" b="1"/>
              <a:t>Charing Cross Hospital</a:t>
            </a:r>
          </a:p>
          <a:p>
            <a:r>
              <a:rPr lang="en-GB" b="1"/>
              <a:t>Imperial College Healthcare NHS Trust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15" y="299859"/>
            <a:ext cx="3412135" cy="126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79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8601A-3800-4FAA-B75C-FC89942BA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 &amp;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005B9-A4D2-4A81-88F4-58EEC1E15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>
                <a:solidFill>
                  <a:schemeClr val="bg1">
                    <a:lumMod val="75000"/>
                  </a:schemeClr>
                </a:solidFill>
              </a:rPr>
              <a:t>Lung cancer characteristics</a:t>
            </a:r>
          </a:p>
          <a:p>
            <a:r>
              <a:rPr lang="en-GB">
                <a:solidFill>
                  <a:schemeClr val="bg1">
                    <a:lumMod val="75000"/>
                  </a:schemeClr>
                </a:solidFill>
              </a:rPr>
              <a:t>Types of Lung cancer and treatments</a:t>
            </a:r>
          </a:p>
          <a:p>
            <a:r>
              <a:rPr lang="en-GB">
                <a:solidFill>
                  <a:schemeClr val="bg1">
                    <a:lumMod val="75000"/>
                  </a:schemeClr>
                </a:solidFill>
              </a:rPr>
              <a:t>Standard of Care (SoC) in advanced Lung cancer</a:t>
            </a:r>
          </a:p>
          <a:p>
            <a:r>
              <a:rPr lang="en-GB">
                <a:solidFill>
                  <a:schemeClr val="bg1">
                    <a:lumMod val="75000"/>
                  </a:schemeClr>
                </a:solidFill>
              </a:rPr>
              <a:t>OPTUNE in Lung cancer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>
                <a:solidFill>
                  <a:schemeClr val="bg1">
                    <a:lumMod val="75000"/>
                  </a:schemeClr>
                </a:solidFill>
              </a:rPr>
              <a:t>Outcome of LUNAR 1 trial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>
                <a:solidFill>
                  <a:schemeClr val="bg1">
                    <a:lumMod val="75000"/>
                  </a:schemeClr>
                </a:solidFill>
              </a:rPr>
              <a:t>Aim of LUNAR 2 trial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>
                <a:solidFill>
                  <a:schemeClr val="bg1">
                    <a:lumMod val="75000"/>
                  </a:schemeClr>
                </a:solidFill>
              </a:rPr>
              <a:t>Outcome of STELLAR trial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>
                <a:solidFill>
                  <a:schemeClr val="bg1">
                    <a:lumMod val="75000"/>
                  </a:schemeClr>
                </a:solidFill>
              </a:rPr>
              <a:t>Implications for patients at Charing Cross Hospital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GB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944165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mputer Generated Lights">
            <a:extLst>
              <a:ext uri="{FF2B5EF4-FFF2-40B4-BE49-F238E27FC236}">
                <a16:creationId xmlns:a16="http://schemas.microsoft.com/office/drawing/2014/main" id="{04E5BC91-6E2C-EB14-070F-D36A2F7716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60" r="-2" b="17199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55D4E-3E5A-5B1E-6BF2-081CB2E7C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>
                <a:solidFill>
                  <a:schemeClr val="bg1"/>
                </a:solidFill>
                <a:cs typeface="Calibri Light"/>
                <a:hlinkClick r:id="rId4"/>
              </a:rPr>
              <a:t>Lunch and </a:t>
            </a:r>
            <a:r>
              <a:rPr lang="en-GB" sz="5200" b="1">
                <a:solidFill>
                  <a:schemeClr val="bg1"/>
                </a:solidFill>
                <a:latin typeface="Calibri Light"/>
                <a:cs typeface="Calibri"/>
                <a:hlinkClick r:id="rId4"/>
              </a:rPr>
              <a:t>Healthcare Professional Seminar sponsored by Novocure</a:t>
            </a:r>
            <a:endParaRPr lang="en-US" sz="5200" b="1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84060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mputer Generated Lights">
            <a:extLst>
              <a:ext uri="{FF2B5EF4-FFF2-40B4-BE49-F238E27FC236}">
                <a16:creationId xmlns:a16="http://schemas.microsoft.com/office/drawing/2014/main" id="{A7FF9EA3-1FBC-B2D4-5293-33F78F4969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41" b="1604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76462B-FC3C-0FC6-CBEB-0D9751CA3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GB" sz="5200" b="1">
                <a:solidFill>
                  <a:schemeClr val="bg1"/>
                </a:solidFill>
              </a:rPr>
              <a:t>Getting started; Things I wish I knew; Talking to family &amp; friends​​</a:t>
            </a:r>
            <a:endParaRPr lang="en-US" sz="5200" b="1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8E0D9-7740-7E12-6B73-DABDC6EFB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 b="1">
                <a:solidFill>
                  <a:srgbClr val="FFFFFF"/>
                </a:solidFill>
                <a:latin typeface="Calibri Light"/>
                <a:cs typeface="Calibri Light"/>
              </a:rPr>
              <a:t>Panel discussion</a:t>
            </a:r>
          </a:p>
        </p:txBody>
      </p:sp>
    </p:spTree>
    <p:extLst>
      <p:ext uri="{BB962C8B-B14F-4D97-AF65-F5344CB8AC3E}">
        <p14:creationId xmlns:p14="http://schemas.microsoft.com/office/powerpoint/2010/main" val="1942937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8601A-3800-4FAA-B75C-FC89942BA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005B9-A4D2-4A81-88F4-58EEC1E15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/>
              <a:t>Lung cancer characteristics</a:t>
            </a:r>
          </a:p>
          <a:p>
            <a:r>
              <a:rPr lang="en-GB"/>
              <a:t>Types of Lung cancer and treatments</a:t>
            </a:r>
          </a:p>
          <a:p>
            <a:r>
              <a:rPr lang="en-GB"/>
              <a:t>Standard of Care (SoC) in advanced Lung cancer</a:t>
            </a:r>
          </a:p>
          <a:p>
            <a:r>
              <a:rPr lang="en-GB"/>
              <a:t>OPTUNE in Lung cancer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/>
              <a:t>Outcome of LUNAR 1 trial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/>
              <a:t>Aim of LUNAR 2 trial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/>
              <a:t>Outcome of STELLAR trial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/>
              <a:t>Implications for patients at Charing Cross Hospital</a:t>
            </a:r>
          </a:p>
          <a:p>
            <a:r>
              <a:rPr lang="en-GB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916156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8601A-3800-4FAA-B75C-FC89942BA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LUNG CANCER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005B9-A4D2-4A81-88F4-58EEC1E15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10369731" cy="4526280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GB"/>
              <a:t>In UK 48,000 people per year are diagnosed with lung cancer (44 % in &gt; 75 y/o)</a:t>
            </a:r>
          </a:p>
          <a:p>
            <a:pPr lvl="1" fontAlgn="base">
              <a:buFont typeface="Courier New" panose="02070309020205020404" pitchFamily="49" charset="0"/>
              <a:buChar char="o"/>
            </a:pPr>
            <a:r>
              <a:rPr lang="en-GB"/>
              <a:t>52 % men and 47 % women</a:t>
            </a:r>
          </a:p>
          <a:p>
            <a:pPr lvl="1" fontAlgn="base">
              <a:buFont typeface="Courier New" panose="02070309020205020404" pitchFamily="49" charset="0"/>
              <a:buChar char="o"/>
            </a:pPr>
            <a:r>
              <a:rPr lang="en-GB"/>
              <a:t>2</a:t>
            </a:r>
            <a:r>
              <a:rPr lang="en-GB" baseline="30000"/>
              <a:t>nd</a:t>
            </a:r>
            <a:r>
              <a:rPr lang="en-GB"/>
              <a:t> most common cancer (after breast cancer)</a:t>
            </a:r>
          </a:p>
          <a:p>
            <a:pPr fontAlgn="base"/>
            <a:r>
              <a:rPr lang="en-GB"/>
              <a:t>The most common (UK and global) cause of cancer death</a:t>
            </a:r>
          </a:p>
          <a:p>
            <a:pPr lvl="1" fontAlgn="base">
              <a:buFont typeface="Courier New" panose="02070309020205020404" pitchFamily="49" charset="0"/>
              <a:buChar char="o"/>
            </a:pPr>
            <a:r>
              <a:rPr lang="en-GB"/>
              <a:t>35,000 deaths per year (1/5</a:t>
            </a:r>
            <a:r>
              <a:rPr lang="en-GB" baseline="30000"/>
              <a:t>th</a:t>
            </a:r>
            <a:r>
              <a:rPr lang="en-GB"/>
              <a:t> of all cancer deaths)</a:t>
            </a:r>
          </a:p>
          <a:p>
            <a:pPr lvl="1" fontAlgn="base">
              <a:buFont typeface="Courier New" panose="02070309020205020404" pitchFamily="49" charset="0"/>
              <a:buChar char="o"/>
            </a:pPr>
            <a:r>
              <a:rPr lang="en-GB"/>
              <a:t>More women die of lung cancer than breast cancer</a:t>
            </a:r>
          </a:p>
          <a:p>
            <a:pPr fontAlgn="base"/>
            <a:r>
              <a:rPr lang="en-GB"/>
              <a:t>&gt; 70 % caused by smoking</a:t>
            </a:r>
          </a:p>
          <a:p>
            <a:pPr lvl="1" fontAlgn="base">
              <a:buFont typeface="Courier New" panose="02070309020205020404" pitchFamily="49" charset="0"/>
              <a:buChar char="o"/>
            </a:pPr>
            <a:r>
              <a:rPr lang="en-GB"/>
              <a:t>Remaining a combination of passive smoking, work exposure to gas/chemicals/radiation, air pollution etc.</a:t>
            </a:r>
          </a:p>
          <a:p>
            <a:pPr lvl="1" fontAlgn="base">
              <a:buFont typeface="Courier New" panose="02070309020205020404" pitchFamily="49" charset="0"/>
              <a:buChar char="o"/>
            </a:pPr>
            <a:r>
              <a:rPr lang="en-GB"/>
              <a:t>Much lower risk in non-smokers</a:t>
            </a:r>
          </a:p>
          <a:p>
            <a:pPr lvl="2" fontAlgn="base">
              <a:buFont typeface="Wingdings" panose="05000000000000000000" pitchFamily="2" charset="2"/>
              <a:buChar char="§"/>
            </a:pPr>
            <a:r>
              <a:rPr lang="en-GB"/>
              <a:t>After quitting smoking, an ex-smoker’s risk drops to match a non-smoker’s risk after 15 years</a:t>
            </a:r>
          </a:p>
          <a:p>
            <a:pPr fontAlgn="base"/>
            <a:r>
              <a:rPr lang="en-GB"/>
              <a:t>Symptoms lead to late presentation</a:t>
            </a:r>
          </a:p>
          <a:p>
            <a:pPr lvl="1" fontAlgn="base">
              <a:buFont typeface="Courier New" panose="02070309020205020404" pitchFamily="49" charset="0"/>
              <a:buChar char="o"/>
            </a:pPr>
            <a:r>
              <a:rPr lang="en-GB"/>
              <a:t>Cough/blood, breathlessness, chest pain or no symptoms</a:t>
            </a:r>
          </a:p>
          <a:p>
            <a:pPr lvl="1" fontAlgn="base">
              <a:buFont typeface="Courier New" panose="02070309020205020404" pitchFamily="49" charset="0"/>
              <a:buChar char="o"/>
            </a:pPr>
            <a:r>
              <a:rPr lang="en-GB"/>
              <a:t>&gt; 40 – 60 % of people are already Stage 4 (incurable) at diagnosis</a:t>
            </a:r>
          </a:p>
        </p:txBody>
      </p:sp>
    </p:spTree>
    <p:extLst>
      <p:ext uri="{BB962C8B-B14F-4D97-AF65-F5344CB8AC3E}">
        <p14:creationId xmlns:p14="http://schemas.microsoft.com/office/powerpoint/2010/main" val="72040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8601A-3800-4FAA-B75C-FC89942BA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LUNG CANCER TYPES &amp; TREATMENTS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005B9-A4D2-4A81-88F4-58EEC1E15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/>
              <a:t>Primary </a:t>
            </a:r>
            <a:r>
              <a:rPr lang="en-GB">
                <a:solidFill>
                  <a:schemeClr val="bg1">
                    <a:lumMod val="75000"/>
                  </a:schemeClr>
                </a:solidFill>
              </a:rPr>
              <a:t>vs. Secondary</a:t>
            </a:r>
          </a:p>
          <a:p>
            <a:r>
              <a:rPr lang="en-GB"/>
              <a:t>Non-Small Cell Lung Cancer (85 %) </a:t>
            </a:r>
            <a:r>
              <a:rPr lang="en-GB">
                <a:solidFill>
                  <a:schemeClr val="bg1">
                    <a:lumMod val="75000"/>
                  </a:schemeClr>
                </a:solidFill>
              </a:rPr>
              <a:t>vs. Small Cell Lung Cancer (10 %)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/>
              <a:t>Mesothelioma</a:t>
            </a:r>
            <a:r>
              <a:rPr lang="en-GB">
                <a:solidFill>
                  <a:schemeClr val="bg1">
                    <a:lumMod val="75000"/>
                  </a:schemeClr>
                </a:solidFill>
              </a:rPr>
              <a:t> and Neuro-Endocrine Tumours</a:t>
            </a:r>
          </a:p>
          <a:p>
            <a:r>
              <a:rPr lang="en-GB"/>
              <a:t>Advanced/Metastatic/Stage 4 (incurable) </a:t>
            </a:r>
            <a:r>
              <a:rPr lang="en-GB">
                <a:solidFill>
                  <a:schemeClr val="bg1">
                    <a:lumMod val="75000"/>
                  </a:schemeClr>
                </a:solidFill>
              </a:rPr>
              <a:t>vs. Early (curable)</a:t>
            </a:r>
          </a:p>
          <a:p>
            <a:r>
              <a:rPr lang="en-GB"/>
              <a:t>Chemotherapy/Immunotherapy/Tablets </a:t>
            </a:r>
            <a:r>
              <a:rPr lang="en-GB">
                <a:solidFill>
                  <a:schemeClr val="bg1">
                    <a:lumMod val="75000"/>
                  </a:schemeClr>
                </a:solidFill>
              </a:rPr>
              <a:t>vs. Surgery or Radiotherapy</a:t>
            </a:r>
          </a:p>
          <a:p>
            <a:endParaRPr lang="en-GB"/>
          </a:p>
          <a:p>
            <a:r>
              <a:rPr lang="en-GB"/>
              <a:t>Future of Early (curable) lung cancer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/>
              <a:t>Targeted screening for Lung cancer in the UK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/>
              <a:t>To detect disease at earlier stage, therefore allow more curative treatment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/>
              <a:t>55 – 74 y/o with ‘high risk’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/>
              <a:t>Invited to CT scan</a:t>
            </a:r>
          </a:p>
          <a:p>
            <a:r>
              <a:rPr lang="en-GB"/>
              <a:t>Future of Advanced/Metastatic/Stage 4 (incurable) lung cancer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/>
              <a:t>Metastatic lung cancer patients are in need of new treatments</a:t>
            </a:r>
          </a:p>
        </p:txBody>
      </p:sp>
    </p:spTree>
    <p:extLst>
      <p:ext uri="{BB962C8B-B14F-4D97-AF65-F5344CB8AC3E}">
        <p14:creationId xmlns:p14="http://schemas.microsoft.com/office/powerpoint/2010/main" val="2837659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8601A-3800-4FAA-B75C-FC89942BA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SoC IN ADVANCED NSLC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005B9-A4D2-4A81-88F4-58EEC1E15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10452370" cy="4038600"/>
          </a:xfrm>
        </p:spPr>
        <p:txBody>
          <a:bodyPr>
            <a:normAutofit lnSpcReduction="10000"/>
          </a:bodyPr>
          <a:lstStyle/>
          <a:p>
            <a:r>
              <a:rPr lang="en-GB"/>
              <a:t>Combination of Chemotherapy (Platinum based) + Immunotherapy (Pembrolizumab)</a:t>
            </a:r>
          </a:p>
          <a:p>
            <a:r>
              <a:rPr lang="en-GB"/>
              <a:t>Delivered on the Chemotherapy Day Unit as an outpatient every 3 weeks</a:t>
            </a:r>
          </a:p>
          <a:p>
            <a:r>
              <a:rPr lang="en-GB"/>
              <a:t>6-hour infusion per session</a:t>
            </a:r>
          </a:p>
          <a:p>
            <a:r>
              <a:rPr lang="en-GB"/>
              <a:t>Total course of treatment lasts up to 2 years</a:t>
            </a:r>
          </a:p>
          <a:p>
            <a:r>
              <a:rPr lang="en-GB"/>
              <a:t>(Unless disease progression or unacceptable side effects)</a:t>
            </a:r>
          </a:p>
          <a:p>
            <a:endParaRPr lang="en-GB"/>
          </a:p>
          <a:p>
            <a:r>
              <a:rPr lang="en-GB"/>
              <a:t>Treatment differs depending on patient fitness and Immunohistochemistry/NGS profile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/>
              <a:t>Chemotherapy alone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/>
              <a:t>Immunotherapy alone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/>
              <a:t>Oral targeted therapy</a:t>
            </a:r>
          </a:p>
        </p:txBody>
      </p:sp>
    </p:spTree>
    <p:extLst>
      <p:ext uri="{BB962C8B-B14F-4D97-AF65-F5344CB8AC3E}">
        <p14:creationId xmlns:p14="http://schemas.microsoft.com/office/powerpoint/2010/main" val="1285050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8601A-3800-4FAA-B75C-FC89942BA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OPTUNE IN LUNG CANCER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15995" y="5078620"/>
            <a:ext cx="77600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Wearable skin patches that deliver electrical fields to disrupt cancer cell division.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The device is worn for approximately 18 hours per day, at any time of day.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150 kHz with NovoTTF-200T device.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964" y="2105025"/>
            <a:ext cx="3514725" cy="2647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https://novocuretrials.com/wp-content/uploads/2021/02/lunar_body_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493" y="2105025"/>
            <a:ext cx="4230543" cy="26479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84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5">
            <a:extLst>
              <a:ext uri="{FF2B5EF4-FFF2-40B4-BE49-F238E27FC236}">
                <a16:creationId xmlns:a16="http://schemas.microsoft.com/office/drawing/2014/main" id="{26208336-7C80-BFF2-2755-B971D2AB5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719" y="2718864"/>
            <a:ext cx="242902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Patients aged ≥22 yr with metastatic NSCLC and progression on/after platinum-based therapy;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ECOG PS 0-2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(N = 276)</a:t>
            </a:r>
            <a:endParaRPr kumimoji="0" lang="en-US" altLang="en-US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46">
            <a:extLst>
              <a:ext uri="{FF2B5EF4-FFF2-40B4-BE49-F238E27FC236}">
                <a16:creationId xmlns:a16="http://schemas.microsoft.com/office/drawing/2014/main" id="{3D159591-1A9D-F80C-A0A4-A0DC52964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7414" y="2965085"/>
            <a:ext cx="22587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Follow-up Q6W until PD; </a:t>
            </a:r>
            <a:br>
              <a:rPr kumimoji="0" lang="en-US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 postprogression follow-up visits; </a:t>
            </a:r>
            <a:br>
              <a:rPr kumimoji="0" lang="en-US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survival follow-up</a:t>
            </a:r>
          </a:p>
        </p:txBody>
      </p:sp>
      <p:sp>
        <p:nvSpPr>
          <p:cNvPr id="8" name="Line 52">
            <a:extLst>
              <a:ext uri="{FF2B5EF4-FFF2-40B4-BE49-F238E27FC236}">
                <a16:creationId xmlns:a16="http://schemas.microsoft.com/office/drawing/2014/main" id="{D26574F2-6821-30BF-63C8-97958D2248BF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7211" y="3503695"/>
            <a:ext cx="36576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Line 53">
            <a:extLst>
              <a:ext uri="{FF2B5EF4-FFF2-40B4-BE49-F238E27FC236}">
                <a16:creationId xmlns:a16="http://schemas.microsoft.com/office/drawing/2014/main" id="{1AA2E266-FBD0-9CFF-1A6B-C42113A3276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7184" y="3629954"/>
            <a:ext cx="622300" cy="35083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Line 54">
            <a:extLst>
              <a:ext uri="{FF2B5EF4-FFF2-40B4-BE49-F238E27FC236}">
                <a16:creationId xmlns:a16="http://schemas.microsoft.com/office/drawing/2014/main" id="{F49A726B-6554-57B0-A3F4-28E692D888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47184" y="3026598"/>
            <a:ext cx="622300" cy="3476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Line 52">
            <a:extLst>
              <a:ext uri="{FF2B5EF4-FFF2-40B4-BE49-F238E27FC236}">
                <a16:creationId xmlns:a16="http://schemas.microsoft.com/office/drawing/2014/main" id="{583AAEBB-747D-8045-E467-FEF461D00B8A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8334" y="2599319"/>
            <a:ext cx="0" cy="518816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08C2215-F3A9-72B5-6C06-B775B825D479}"/>
              </a:ext>
            </a:extLst>
          </p:cNvPr>
          <p:cNvSpPr txBox="1">
            <a:spLocks/>
          </p:cNvSpPr>
          <p:nvPr/>
        </p:nvSpPr>
        <p:spPr bwMode="auto">
          <a:xfrm>
            <a:off x="2132818" y="5270132"/>
            <a:ext cx="8047501" cy="135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Primary endpoint: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Overall survival (OS)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Key secondary endpoints: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OS in IO and Docetaxel-treated subgroups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Other secondary endpoints: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PFS, ORR, PFS/OS by histology, QoL, safety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624710" y="2615118"/>
            <a:ext cx="4942580" cy="1777153"/>
            <a:chOff x="3941534" y="2189807"/>
            <a:chExt cx="4942580" cy="1777153"/>
          </a:xfrm>
        </p:grpSpPr>
        <p:sp>
          <p:nvSpPr>
            <p:cNvPr id="5" name="Rectangle 49">
              <a:extLst>
                <a:ext uri="{FF2B5EF4-FFF2-40B4-BE49-F238E27FC236}">
                  <a16:creationId xmlns:a16="http://schemas.microsoft.com/office/drawing/2014/main" id="{7FEA1662-E494-F2A7-88DD-CA4EAE4E0E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1534" y="2189807"/>
              <a:ext cx="4942580" cy="8229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TTFields </a:t>
              </a: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150 kHz ≥18 hr/day with NovoTTF-200T device +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SoC Therapy*</a:t>
              </a:r>
              <a:endParaRPr kumimoji="0" lang="en-US" altLang="en-US" sz="16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(n = 137)</a:t>
              </a:r>
            </a:p>
          </p:txBody>
        </p:sp>
        <p:sp>
          <p:nvSpPr>
            <p:cNvPr id="6" name="Rectangle 50">
              <a:extLst>
                <a:ext uri="{FF2B5EF4-FFF2-40B4-BE49-F238E27FC236}">
                  <a16:creationId xmlns:a16="http://schemas.microsoft.com/office/drawing/2014/main" id="{18C4F2E5-0854-85C2-ABB0-DBC93A717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1534" y="3144000"/>
              <a:ext cx="4942580" cy="8229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SoC Therapy*</a:t>
              </a:r>
              <a:endParaRPr kumimoji="0" lang="en-US" altLang="en-US" sz="1600" b="1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(n = 139)</a:t>
              </a:r>
            </a:p>
          </p:txBody>
        </p:sp>
      </p:grpSp>
      <p:sp>
        <p:nvSpPr>
          <p:cNvPr id="21" name="Text Box 30">
            <a:extLst>
              <a:ext uri="{FF2B5EF4-FFF2-40B4-BE49-F238E27FC236}">
                <a16:creationId xmlns:a16="http://schemas.microsoft.com/office/drawing/2014/main" id="{23ABE3DB-AF53-2546-F371-D67E5526B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3916" y="4464208"/>
            <a:ext cx="6524169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*Investigator’s choice of ICI (Pembrolizumab, Nivolumab, or Atezolizumab) or Docetaxel</a:t>
            </a: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258601A-3800-4FAA-B75C-FC89942BA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9" y="609600"/>
            <a:ext cx="10333653" cy="1356360"/>
          </a:xfrm>
        </p:spPr>
        <p:txBody>
          <a:bodyPr/>
          <a:lstStyle/>
          <a:p>
            <a:r>
              <a:rPr lang="en-US"/>
              <a:t>LUNAR 1 (RANDOMIZED </a:t>
            </a:r>
            <a:r>
              <a:rPr lang="en-US" altLang="en-US"/>
              <a:t> PHASE 3 TRIAL)</a:t>
            </a:r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2718391" y="1904355"/>
            <a:ext cx="67552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Metastatic NSCLC who progressed on platinum chemotherapy</a:t>
            </a:r>
          </a:p>
        </p:txBody>
      </p:sp>
    </p:spTree>
    <p:extLst>
      <p:ext uri="{BB962C8B-B14F-4D97-AF65-F5344CB8AC3E}">
        <p14:creationId xmlns:p14="http://schemas.microsoft.com/office/powerpoint/2010/main" val="3051349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676519-A0D8-B7F6-4A14-62DF908E9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33F7A0-71F0-446B-9DE8-6D75BE64EE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E7F6F0-181B-6FB2-FB32-A63537570C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62EBCB-B1CC-3AEB-624D-622C42851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AA9DAA-A1D8-4C4B-FC85-57D6657C5C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 descr="A picture containing text, screenshot, software, diagram&#10;&#10;Description automatically generated">
            <a:extLst>
              <a:ext uri="{FF2B5EF4-FFF2-40B4-BE49-F238E27FC236}">
                <a16:creationId xmlns:a16="http://schemas.microsoft.com/office/drawing/2014/main" id="{9C10CEA5-166C-8B0C-DB1D-4E0ABAD53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95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18A841F7F5514AADE7D113CD6CC001" ma:contentTypeVersion="14" ma:contentTypeDescription="Create a new document." ma:contentTypeScope="" ma:versionID="907f593ecec62780471904ceeef1916c">
  <xsd:schema xmlns:xsd="http://www.w3.org/2001/XMLSchema" xmlns:xs="http://www.w3.org/2001/XMLSchema" xmlns:p="http://schemas.microsoft.com/office/2006/metadata/properties" xmlns:ns2="1fc724e4-b8af-4792-9b6e-53121b00ecc8" xmlns:ns3="7cbda69d-dda6-424c-8b02-52a4124660ca" targetNamespace="http://schemas.microsoft.com/office/2006/metadata/properties" ma:root="true" ma:fieldsID="a08fbd5851e91b4190d192eb9f677054" ns2:_="" ns3:_="">
    <xsd:import namespace="1fc724e4-b8af-4792-9b6e-53121b00ecc8"/>
    <xsd:import namespace="7cbda69d-dda6-424c-8b02-52a4124660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c724e4-b8af-4792-9b6e-53121b00ec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bda69d-dda6-424c-8b02-52a4124660c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cbda69d-dda6-424c-8b02-52a4124660ca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5CFC7CC-AC0A-4722-B26B-A4934B48902D}"/>
</file>

<file path=customXml/itemProps2.xml><?xml version="1.0" encoding="utf-8"?>
<ds:datastoreItem xmlns:ds="http://schemas.openxmlformats.org/officeDocument/2006/customXml" ds:itemID="{82DDDD1A-EF43-4B18-B6A2-9F9BC622F5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1A332B-5B0F-4BF7-AA6D-8201010D559D}">
  <ds:schemaRefs>
    <ds:schemaRef ds:uri="1fc724e4-b8af-4792-9b6e-53121b00ecc8"/>
    <ds:schemaRef ds:uri="7cbda69d-dda6-424c-8b02-52a4124660c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22</Slides>
  <Notes>6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Office Theme</vt:lpstr>
      <vt:lpstr>Basis</vt:lpstr>
      <vt:lpstr>1_Office Theme</vt:lpstr>
      <vt:lpstr>Optune in Lung Cancer  </vt:lpstr>
      <vt:lpstr>Optune In lung cancer</vt:lpstr>
      <vt:lpstr>CONTENTS</vt:lpstr>
      <vt:lpstr>LUNG CANCER CHARACTERISTICS</vt:lpstr>
      <vt:lpstr>LUNG CANCER TYPES &amp; TREATMENTS</vt:lpstr>
      <vt:lpstr>SoC IN ADVANCED NSLC</vt:lpstr>
      <vt:lpstr>OPTUNE IN LUNG CANCER</vt:lpstr>
      <vt:lpstr>LUNAR 1 (RANDOMIZED  PHASE 3 TRIAL)</vt:lpstr>
      <vt:lpstr>PowerPoint Presentation</vt:lpstr>
      <vt:lpstr>OUTCOME OF LUNAR 1 TRIAL</vt:lpstr>
      <vt:lpstr>LUNAR 1 TRIAL RESULTS</vt:lpstr>
      <vt:lpstr>PowerPoint Presentation</vt:lpstr>
      <vt:lpstr>AIM OF LUNAR 2 TRIAL</vt:lpstr>
      <vt:lpstr>PowerPoint Presentation</vt:lpstr>
      <vt:lpstr>PowerPoint Presentation</vt:lpstr>
      <vt:lpstr>AIM OF LUNAR 2 TRIAL</vt:lpstr>
      <vt:lpstr>MESOTHELIOMA; STELLAR TRIAL</vt:lpstr>
      <vt:lpstr>MESOTHELIOMA; STELLAR TRIAL</vt:lpstr>
      <vt:lpstr>TAKE HOME MESSAGES</vt:lpstr>
      <vt:lpstr>SUMMARY &amp; QUESTIONS</vt:lpstr>
      <vt:lpstr>Lunch and Healthcare Professional Seminar sponsored by Novocure</vt:lpstr>
      <vt:lpstr>Getting started; Things I wish I knew; Talking to family &amp; friends​​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Optune in Lung Cancer</dc:title>
  <dc:creator>Pakzad-Shahabi, Lillie</dc:creator>
  <cp:revision>1</cp:revision>
  <dcterms:created xsi:type="dcterms:W3CDTF">2024-01-16T14:14:36Z</dcterms:created>
  <dcterms:modified xsi:type="dcterms:W3CDTF">2024-01-17T10:58:04Z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0x0101003D18A841F7F5514AADE7D113CD6CC001</vt:lpwstr>
  </property>
  <property fmtid="{D5CDD505-2E9C-101B-9397-08002B2CF9AE}" pid="3" name="Order">
    <vt:lpwstr>487000.000000000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