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>
        <p:scale>
          <a:sx n="66" d="100"/>
          <a:sy n="66" d="100"/>
        </p:scale>
        <p:origin x="2310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EC239-FDE0-2C46-567F-FE85E6E07A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A46D43-E23D-0817-93D3-52D5E27A09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63EE6-DED9-BC7F-E322-B4A814A6D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123DF-6DF3-90E6-A9B0-944443907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8BC0-7533-45EB-6313-315AB2DFE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101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9ADD2-ECCE-B869-5117-A7CC175C9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8C31F4-85BE-821E-CD86-BE5C2E5C07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1BC58-2C87-063B-79EB-686926554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249EC1-CC51-357B-571E-35A70DA8B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1EA4E-AACD-DB46-61F4-61D98EEDF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945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8C8235-7093-61E2-D228-5AA332A203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C9A78C-6CD3-128E-50D5-3D27C4CB6D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78158-636C-3988-B25F-50595121C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771DB3-9313-BA7C-70FE-AC93F367E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8B0CA-F83F-1AFE-0424-063B963C9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289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47585-BDAB-4B6A-CBBC-BC517800E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0410F-4E02-3448-CEB9-B4206CEDF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1EE32-5CFB-D311-FD96-D7A2DE039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D1C23-5AF1-33F8-863D-AB0DA9D27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1F5E1-CF04-736E-763F-008FCA736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778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43505-F086-1BC7-FA36-76E30A3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B6866-4EFA-58FB-F75E-BE466D900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25AD-5788-DD1F-7F97-3F0CD43DF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59CEF-69BC-27D8-BED2-38EFCB1C7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9A476-7FBC-BE90-29A1-4C34E37B3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787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A12D6-5EC6-6593-6D8F-44A75939E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115-EBE1-0C44-36EA-1D330F7B07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684303-7AA8-4630-43F8-0429489BE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934DC1-235F-8A44-20B7-E4618D350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369740-73AC-02BE-24CB-18616CDF0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A59647-44E7-5B3C-8CB1-8B9F3FD9A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3684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BF9C4-82CB-B479-D45F-E066F0F01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C4DC5A-7BDE-7C57-D8F4-508E11BAD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B52161-874E-6184-6CDA-5D7E9EAD4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91C61C-E646-1F73-CF1F-69DF61FE1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ED7AB8-9BE5-37F3-4583-B7A5154D62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0D7821-AE4A-1A13-D4F6-F97CE0154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D3A8E0-9301-327D-8F4B-466070D5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ED77EF-D4A7-6307-B8C0-DF9D226C4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03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EB229-AA7F-FB7C-D5B0-AD3FCD1B2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9B7630-A55D-7A81-5178-94FB83F73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5BEF94-38E2-7B4E-C8BF-80FCFD199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95B2D7-1F7A-731D-7FAF-F9BE1763D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35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805EDA-54F2-5530-5D68-E006E552F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C4F554-9C52-6B08-4C0D-C1A23015E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53B120-EF23-8617-8DCF-3FAE0D2A9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122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3D2A4-9B91-30B9-1BF1-F44680A8C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953AD-5986-F567-0B9D-C0923D64A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B93E4F-0D51-F97F-BD49-9E80BEE8A7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470C46-39B6-F7E2-40FD-71D8DED3E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546FA5-7D0F-2AFE-9C9D-F540A7733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8A2D8D-91CA-FFC6-4600-15D8DF0B0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654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631B1-BACC-2BE5-6BDC-0C0949F26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275C84-3800-D42F-D244-F7CFE01AA4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6E288B-0A5F-8C69-BF33-935F6882D2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8B1D07-3608-E77E-6DB9-09D939710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B2E01B-90B1-D052-57AE-7EC228BF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19A61D-9739-6589-CD6C-11BDAC578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774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F940B4-5655-BF54-CEDB-0C2839643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79FD29-5C74-1FC4-8D37-BD96339D9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3AEEA-D2D0-4500-7503-7B1246AD2F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74F83A-56CF-4BC0-BB5B-E5952B0C2FFD}" type="datetimeFigureOut">
              <a:rPr lang="en-GB" smtClean="0"/>
              <a:t>12/11/2025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0A3F82-3FB8-CE01-CB4D-18621490B4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B0E908-0DC2-230B-FB90-CDF9920DFB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A5C52A-E704-4E8C-972E-5F3D98E6BE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498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EFC54-8A73-ACCA-44E0-F5D345E9F1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Indigo – Differences between versions 0.11 and 0.2 of the posters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698927-FDBF-5FFA-8B83-1011619002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IRAS: 324034</a:t>
            </a:r>
          </a:p>
          <a:p>
            <a:r>
              <a:rPr lang="en-US" dirty="0"/>
              <a:t>12/11/2025</a:t>
            </a:r>
          </a:p>
          <a:p>
            <a:r>
              <a:rPr lang="en-US" dirty="0"/>
              <a:t>v0.1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002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8D1E7FF-BFDA-A7AA-4E78-7B1B9901F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Indigo - Poster 1 – Template (2025)</a:t>
            </a:r>
          </a:p>
        </p:txBody>
      </p:sp>
      <p:pic>
        <p:nvPicPr>
          <p:cNvPr id="13" name="Content Placeholder 12" descr="A purple and white poster with text and images&#10;&#10;AI-generated content may be incorrect.">
            <a:extLst>
              <a:ext uri="{FF2B5EF4-FFF2-40B4-BE49-F238E27FC236}">
                <a16:creationId xmlns:a16="http://schemas.microsoft.com/office/drawing/2014/main" id="{2555F568-451A-42B2-3449-B7C28F5E75D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010" y="1825625"/>
            <a:ext cx="3075979" cy="4351338"/>
          </a:xfrm>
        </p:spPr>
      </p:pic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5BD77F12-E53F-2E92-7ABA-F40F2F16CAE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010" y="1825625"/>
            <a:ext cx="3075979" cy="4351338"/>
          </a:xfr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BFE12F49-80D5-980C-40D8-63F23EF9929B}"/>
              </a:ext>
            </a:extLst>
          </p:cNvPr>
          <p:cNvSpPr/>
          <p:nvPr/>
        </p:nvSpPr>
        <p:spPr>
          <a:xfrm>
            <a:off x="3348038" y="3459956"/>
            <a:ext cx="264318" cy="111919"/>
          </a:xfrm>
          <a:prstGeom prst="rect">
            <a:avLst/>
          </a:prstGeom>
          <a:solidFill>
            <a:srgbClr val="F2CFEE">
              <a:alpha val="50196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3F512C-64FB-C9FE-5ED1-1F7572A73024}"/>
              </a:ext>
            </a:extLst>
          </p:cNvPr>
          <p:cNvSpPr txBox="1"/>
          <p:nvPr/>
        </p:nvSpPr>
        <p:spPr>
          <a:xfrm>
            <a:off x="1316605" y="6176962"/>
            <a:ext cx="42247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Indigo - Poster 1 - Template - 2024.10.11_v0.11.png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37C80C-B6EA-73D2-FE3F-DBB7329B6F36}"/>
              </a:ext>
            </a:extLst>
          </p:cNvPr>
          <p:cNvSpPr txBox="1"/>
          <p:nvPr/>
        </p:nvSpPr>
        <p:spPr>
          <a:xfrm>
            <a:off x="6463881" y="6176962"/>
            <a:ext cx="45982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Indigo - Poster 1 - Template - 2025.10.31_v0.2.2025.png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C691766-F837-296B-C7C7-9BB66E268671}"/>
              </a:ext>
            </a:extLst>
          </p:cNvPr>
          <p:cNvSpPr/>
          <p:nvPr/>
        </p:nvSpPr>
        <p:spPr>
          <a:xfrm>
            <a:off x="3002756" y="3331369"/>
            <a:ext cx="1697832" cy="2643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3D74237-D000-1EE4-6E8E-AADB40CF4655}"/>
              </a:ext>
            </a:extLst>
          </p:cNvPr>
          <p:cNvSpPr/>
          <p:nvPr/>
        </p:nvSpPr>
        <p:spPr>
          <a:xfrm>
            <a:off x="8685610" y="3459956"/>
            <a:ext cx="264318" cy="111919"/>
          </a:xfrm>
          <a:prstGeom prst="rect">
            <a:avLst/>
          </a:prstGeom>
          <a:solidFill>
            <a:srgbClr val="F2CFEE">
              <a:alpha val="50196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B91BBB9-5A5C-0251-E2FB-745AC847444B}"/>
              </a:ext>
            </a:extLst>
          </p:cNvPr>
          <p:cNvSpPr/>
          <p:nvPr/>
        </p:nvSpPr>
        <p:spPr>
          <a:xfrm>
            <a:off x="8340328" y="3331369"/>
            <a:ext cx="1697832" cy="2643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0500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725C8-F57C-92C5-BE79-C4309FCAF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Indigo - Poster 1 – Template (2026)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0AE4AEC-99E9-BE80-AF96-22D347D810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009" y="1825625"/>
            <a:ext cx="3075979" cy="4351338"/>
          </a:xfr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02BCAE55-239B-79D0-99D1-1306C34D894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009" y="1825625"/>
            <a:ext cx="3075979" cy="4351338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501EF91-5FF4-5C62-9F42-FD1505C89055}"/>
              </a:ext>
            </a:extLst>
          </p:cNvPr>
          <p:cNvSpPr txBox="1"/>
          <p:nvPr/>
        </p:nvSpPr>
        <p:spPr>
          <a:xfrm>
            <a:off x="1316605" y="6186229"/>
            <a:ext cx="42247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Indigo - Poster 1 - Template - 2024.10.11_v0.11.png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2BDD4B-E47E-5EB8-1F6E-9FA103FE336C}"/>
              </a:ext>
            </a:extLst>
          </p:cNvPr>
          <p:cNvSpPr txBox="1"/>
          <p:nvPr/>
        </p:nvSpPr>
        <p:spPr>
          <a:xfrm>
            <a:off x="6439258" y="6186229"/>
            <a:ext cx="46474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Indigo - Poster 1 - Template - 2025.10.31_v0.2.2026.png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33FC6D3-6A02-8FE3-1583-B5A406B99863}"/>
              </a:ext>
            </a:extLst>
          </p:cNvPr>
          <p:cNvSpPr/>
          <p:nvPr/>
        </p:nvSpPr>
        <p:spPr>
          <a:xfrm>
            <a:off x="3002756" y="3331369"/>
            <a:ext cx="1697832" cy="2643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61DE51-5278-9261-562E-80B715F49785}"/>
              </a:ext>
            </a:extLst>
          </p:cNvPr>
          <p:cNvSpPr/>
          <p:nvPr/>
        </p:nvSpPr>
        <p:spPr>
          <a:xfrm>
            <a:off x="3348038" y="3459956"/>
            <a:ext cx="264318" cy="111919"/>
          </a:xfrm>
          <a:prstGeom prst="rect">
            <a:avLst/>
          </a:prstGeom>
          <a:solidFill>
            <a:srgbClr val="F2CFEE">
              <a:alpha val="50196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AAAB06-6842-908F-ACF7-4882CD140849}"/>
              </a:ext>
            </a:extLst>
          </p:cNvPr>
          <p:cNvSpPr/>
          <p:nvPr/>
        </p:nvSpPr>
        <p:spPr>
          <a:xfrm>
            <a:off x="8685610" y="3459956"/>
            <a:ext cx="264318" cy="111919"/>
          </a:xfrm>
          <a:prstGeom prst="rect">
            <a:avLst/>
          </a:prstGeom>
          <a:solidFill>
            <a:srgbClr val="F2CFEE">
              <a:alpha val="50196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3BDF865-79B1-EF89-5A25-284EAE9DED35}"/>
              </a:ext>
            </a:extLst>
          </p:cNvPr>
          <p:cNvSpPr/>
          <p:nvPr/>
        </p:nvSpPr>
        <p:spPr>
          <a:xfrm>
            <a:off x="8340328" y="3331369"/>
            <a:ext cx="1697832" cy="2643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5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927DA05-FC06-9D8D-3626-656FBDAAC71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010" y="1825625"/>
            <a:ext cx="3075979" cy="4351338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7CE19E-76E4-9C44-42C7-FDFFF5854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Indigo - Poster 2 – Template (2025)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30354D1-2B52-B358-38F0-3843ECB544A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010" y="1825625"/>
            <a:ext cx="3075979" cy="4351338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366031C-F3BF-A748-5180-40C1E734895E}"/>
              </a:ext>
            </a:extLst>
          </p:cNvPr>
          <p:cNvSpPr txBox="1"/>
          <p:nvPr/>
        </p:nvSpPr>
        <p:spPr>
          <a:xfrm>
            <a:off x="1303666" y="6185098"/>
            <a:ext cx="42506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Indigo - Poster 2 - Template - 2024.10.11_v0.11.png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7DEFF3-EF57-5E6C-7706-8BC9E8E1643B}"/>
              </a:ext>
            </a:extLst>
          </p:cNvPr>
          <p:cNvSpPr txBox="1"/>
          <p:nvPr/>
        </p:nvSpPr>
        <p:spPr>
          <a:xfrm>
            <a:off x="6478077" y="6176963"/>
            <a:ext cx="45698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Indigo - Poster 2 - Template - 2025.10.31_v0.2.2025.png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12A9AA8-DD0C-E2E9-426F-F1BE505F55EA}"/>
              </a:ext>
            </a:extLst>
          </p:cNvPr>
          <p:cNvSpPr/>
          <p:nvPr/>
        </p:nvSpPr>
        <p:spPr>
          <a:xfrm>
            <a:off x="3364706" y="3527126"/>
            <a:ext cx="1440657" cy="3424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683C37A-8840-16CA-F5AD-AB9817F22F27}"/>
              </a:ext>
            </a:extLst>
          </p:cNvPr>
          <p:cNvSpPr/>
          <p:nvPr/>
        </p:nvSpPr>
        <p:spPr>
          <a:xfrm>
            <a:off x="4360068" y="3713358"/>
            <a:ext cx="307181" cy="111919"/>
          </a:xfrm>
          <a:prstGeom prst="rect">
            <a:avLst/>
          </a:prstGeom>
          <a:solidFill>
            <a:srgbClr val="F2CFEE">
              <a:alpha val="50196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BB6E4F0-DEDE-2C9E-6C0F-B19CFBD50E2D}"/>
              </a:ext>
            </a:extLst>
          </p:cNvPr>
          <p:cNvSpPr/>
          <p:nvPr/>
        </p:nvSpPr>
        <p:spPr>
          <a:xfrm>
            <a:off x="8698706" y="3527126"/>
            <a:ext cx="1440657" cy="3424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505E7A-127D-1EDA-DEFA-708136C6752D}"/>
              </a:ext>
            </a:extLst>
          </p:cNvPr>
          <p:cNvSpPr/>
          <p:nvPr/>
        </p:nvSpPr>
        <p:spPr>
          <a:xfrm>
            <a:off x="9694068" y="3713358"/>
            <a:ext cx="307181" cy="111919"/>
          </a:xfrm>
          <a:prstGeom prst="rect">
            <a:avLst/>
          </a:prstGeom>
          <a:solidFill>
            <a:srgbClr val="F2CFEE">
              <a:alpha val="50196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15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61B06-5F33-7F20-7402-ECE37BF6F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Indigo - Poster 2 – Template (2026)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069EA75-0156-14B9-C5BD-DF8747A8CD7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010" y="1825625"/>
            <a:ext cx="3075979" cy="4351338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AD58716-4611-595C-DBFF-C4C92422A55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010" y="1825625"/>
            <a:ext cx="3075979" cy="4351338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917C0-D367-E0F1-8547-5C8D03CD7DE1}"/>
              </a:ext>
            </a:extLst>
          </p:cNvPr>
          <p:cNvSpPr txBox="1"/>
          <p:nvPr/>
        </p:nvSpPr>
        <p:spPr>
          <a:xfrm>
            <a:off x="1303666" y="6185098"/>
            <a:ext cx="42506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Indigo - Poster 2 - Template - 2024.10.11_v0.11.png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055D66-B851-E8A2-8EB7-5ABDDDE60FD1}"/>
              </a:ext>
            </a:extLst>
          </p:cNvPr>
          <p:cNvSpPr txBox="1"/>
          <p:nvPr/>
        </p:nvSpPr>
        <p:spPr>
          <a:xfrm>
            <a:off x="6426318" y="6176963"/>
            <a:ext cx="46733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Indigo - Poster 2 - Template - 2025.10.31_v0.2.2026.png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FBA978-C93E-C138-CE71-B4CBCDAE5606}"/>
              </a:ext>
            </a:extLst>
          </p:cNvPr>
          <p:cNvSpPr/>
          <p:nvPr/>
        </p:nvSpPr>
        <p:spPr>
          <a:xfrm>
            <a:off x="3364706" y="3527126"/>
            <a:ext cx="1440657" cy="3424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74A848-1D09-1869-767A-13E5152A7A09}"/>
              </a:ext>
            </a:extLst>
          </p:cNvPr>
          <p:cNvSpPr/>
          <p:nvPr/>
        </p:nvSpPr>
        <p:spPr>
          <a:xfrm>
            <a:off x="4360068" y="3713358"/>
            <a:ext cx="307181" cy="111919"/>
          </a:xfrm>
          <a:prstGeom prst="rect">
            <a:avLst/>
          </a:prstGeom>
          <a:solidFill>
            <a:srgbClr val="F2CFEE">
              <a:alpha val="50196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046976-B995-71F3-F01E-BAD9C31696A9}"/>
              </a:ext>
            </a:extLst>
          </p:cNvPr>
          <p:cNvSpPr/>
          <p:nvPr/>
        </p:nvSpPr>
        <p:spPr>
          <a:xfrm>
            <a:off x="8698706" y="3527126"/>
            <a:ext cx="1440657" cy="3424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8A90430-F6EF-2B82-EACC-BCA6CF283E44}"/>
              </a:ext>
            </a:extLst>
          </p:cNvPr>
          <p:cNvSpPr/>
          <p:nvPr/>
        </p:nvSpPr>
        <p:spPr>
          <a:xfrm>
            <a:off x="9694068" y="3713358"/>
            <a:ext cx="307181" cy="111919"/>
          </a:xfrm>
          <a:prstGeom prst="rect">
            <a:avLst/>
          </a:prstGeom>
          <a:solidFill>
            <a:srgbClr val="F2CFEE">
              <a:alpha val="50196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5209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D50794BD285C439552643C4F0E7DFB" ma:contentTypeVersion="14" ma:contentTypeDescription="Create a new document." ma:contentTypeScope="" ma:versionID="7826acecc63bf50c1a3b204f9c494b84">
  <xsd:schema xmlns:xsd="http://www.w3.org/2001/XMLSchema" xmlns:xs="http://www.w3.org/2001/XMLSchema" xmlns:p="http://schemas.microsoft.com/office/2006/metadata/properties" xmlns:ns2="6ed4aa39-1cea-492d-827f-975662af0e06" xmlns:ns3="4b834574-c595-4029-bc1b-f9cf617a8c6c" targetNamespace="http://schemas.microsoft.com/office/2006/metadata/properties" ma:root="true" ma:fieldsID="f65f849069549d3143e22c3be861eabe" ns2:_="" ns3:_="">
    <xsd:import namespace="6ed4aa39-1cea-492d-827f-975662af0e06"/>
    <xsd:import namespace="4b834574-c595-4029-bc1b-f9cf617a8c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d4aa39-1cea-492d-827f-975662af0e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4661dae-d6df-48fc-a54e-a577d2899e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834574-c595-4029-bc1b-f9cf617a8c6c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4b31b14b-357e-44cc-b0da-052c5b29c9b0}" ma:internalName="TaxCatchAll" ma:showField="CatchAllData" ma:web="4b834574-c595-4029-bc1b-f9cf617a8c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ed4aa39-1cea-492d-827f-975662af0e06">
      <Terms xmlns="http://schemas.microsoft.com/office/infopath/2007/PartnerControls"/>
    </lcf76f155ced4ddcb4097134ff3c332f>
    <TaxCatchAll xmlns="4b834574-c595-4029-bc1b-f9cf617a8c6c" xsi:nil="true"/>
  </documentManagement>
</p:properties>
</file>

<file path=customXml/itemProps1.xml><?xml version="1.0" encoding="utf-8"?>
<ds:datastoreItem xmlns:ds="http://schemas.openxmlformats.org/officeDocument/2006/customXml" ds:itemID="{DB3F46C3-8E74-42C0-BD51-4FA65F5334C8}"/>
</file>

<file path=customXml/itemProps2.xml><?xml version="1.0" encoding="utf-8"?>
<ds:datastoreItem xmlns:ds="http://schemas.openxmlformats.org/officeDocument/2006/customXml" ds:itemID="{45719AD1-71D8-4CD2-A0C1-D3D697010E34}"/>
</file>

<file path=customXml/itemProps3.xml><?xml version="1.0" encoding="utf-8"?>
<ds:datastoreItem xmlns:ds="http://schemas.openxmlformats.org/officeDocument/2006/customXml" ds:itemID="{C99236A8-5E3A-4882-8508-C12A65CE4613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148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Indigo – Differences between versions 0.11 and 0.2 of the posters</vt:lpstr>
      <vt:lpstr>Indigo - Poster 1 – Template (2025)</vt:lpstr>
      <vt:lpstr>Indigo - Poster 1 – Template (2026)</vt:lpstr>
      <vt:lpstr>Indigo - Poster 2 – Template (2025)</vt:lpstr>
      <vt:lpstr>Indigo - Poster 2 – Template (2026)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 Calvez, Kerlann</dc:creator>
  <cp:lastModifiedBy>Le Calvez, Kerlann</cp:lastModifiedBy>
  <cp:revision>4</cp:revision>
  <dcterms:created xsi:type="dcterms:W3CDTF">2025-11-12T11:35:18Z</dcterms:created>
  <dcterms:modified xsi:type="dcterms:W3CDTF">2025-11-12T11:44:04Z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0x010100AED50794BD285C439552643C4F0E7DFB</vt:lpwstr>
  </property>
</Properties>
</file>